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3"/>
  </p:notesMasterIdLst>
  <p:sldIdLst>
    <p:sldId id="30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4" r:id="rId39"/>
    <p:sldId id="307" r:id="rId40"/>
    <p:sldId id="293" r:id="rId41"/>
    <p:sldId id="306" r:id="rId42"/>
    <p:sldId id="295" r:id="rId43"/>
    <p:sldId id="296" r:id="rId44"/>
    <p:sldId id="297" r:id="rId45"/>
    <p:sldId id="298" r:id="rId46"/>
    <p:sldId id="299" r:id="rId47"/>
    <p:sldId id="300" r:id="rId48"/>
    <p:sldId id="301" r:id="rId49"/>
    <p:sldId id="302" r:id="rId50"/>
    <p:sldId id="303" r:id="rId51"/>
    <p:sldId id="30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A2CCC1-6726-4D32-AB78-B9B0B9AF5462}" type="datetimeFigureOut">
              <a:rPr lang="en-US" smtClean="0"/>
              <a:t>5/11/12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0C69B-4CC6-4DE4-843D-873A74FC593B}" type="slidenum">
              <a:rPr lang="en-US" smtClean="0"/>
              <a:t>‹#›</a:t>
            </a:fld>
            <a:endParaRPr lang="en-US"/>
          </a:p>
        </p:txBody>
      </p:sp>
    </p:spTree>
    <p:extLst>
      <p:ext uri="{BB962C8B-B14F-4D97-AF65-F5344CB8AC3E}">
        <p14:creationId xmlns:p14="http://schemas.microsoft.com/office/powerpoint/2010/main" val="304449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a:ln>
            <a:miter lim="800000"/>
            <a:headEnd/>
            <a:tailEnd/>
          </a:ln>
        </p:spPr>
        <p:txBody>
          <a:bodyPr/>
          <a:lstStyle/>
          <a:p>
            <a:r>
              <a:rPr lang="en-US" smtClean="0"/>
              <a:t>Bechtel Technology Council Chairs</a:t>
            </a:r>
          </a:p>
        </p:txBody>
      </p:sp>
      <p:sp>
        <p:nvSpPr>
          <p:cNvPr id="96259" name="Rectangle 3"/>
          <p:cNvSpPr>
            <a:spLocks noGrp="1" noChangeArrowheads="1"/>
          </p:cNvSpPr>
          <p:nvPr>
            <p:ph type="dt" sz="quarter" idx="1"/>
          </p:nvPr>
        </p:nvSpPr>
        <p:spPr>
          <a:noFill/>
          <a:ln>
            <a:miter lim="800000"/>
            <a:headEnd/>
            <a:tailEnd/>
          </a:ln>
        </p:spPr>
        <p:txBody>
          <a:bodyPr/>
          <a:lstStyle/>
          <a:p>
            <a:r>
              <a:rPr lang="en-US" smtClean="0"/>
              <a:t>November 19, 2002</a:t>
            </a:r>
          </a:p>
        </p:txBody>
      </p:sp>
      <p:sp>
        <p:nvSpPr>
          <p:cNvPr id="96260" name="Rectangle 7"/>
          <p:cNvSpPr>
            <a:spLocks noGrp="1" noChangeArrowheads="1"/>
          </p:cNvSpPr>
          <p:nvPr>
            <p:ph type="sldNum" sz="quarter" idx="5"/>
          </p:nvPr>
        </p:nvSpPr>
        <p:spPr>
          <a:noFill/>
          <a:ln>
            <a:miter lim="800000"/>
            <a:headEnd/>
            <a:tailEnd/>
          </a:ln>
        </p:spPr>
        <p:txBody>
          <a:bodyPr/>
          <a:lstStyle/>
          <a:p>
            <a:fld id="{54CFA482-0B65-4B23-8B56-8157303752EA}" type="slidenum">
              <a:rPr lang="en-US" smtClean="0"/>
              <a:pPr/>
              <a:t>1</a:t>
            </a:fld>
            <a:endParaRPr lang="en-US" smtClean="0"/>
          </a:p>
        </p:txBody>
      </p:sp>
      <p:sp>
        <p:nvSpPr>
          <p:cNvPr id="96261" name="Rectangle 1026"/>
          <p:cNvSpPr>
            <a:spLocks noGrp="1" noRot="1" noChangeAspect="1" noChangeArrowheads="1" noTextEdit="1"/>
          </p:cNvSpPr>
          <p:nvPr>
            <p:ph type="sldImg"/>
          </p:nvPr>
        </p:nvSpPr>
        <p:spPr>
          <a:xfrm>
            <a:off x="1153727" y="689579"/>
            <a:ext cx="4552117" cy="3424277"/>
          </a:xfrm>
          <a:noFill/>
          <a:ln w="12700" cap="flat">
            <a:solidFill>
              <a:schemeClr val="tx1"/>
            </a:solidFill>
          </a:ln>
        </p:spPr>
      </p:sp>
      <p:sp>
        <p:nvSpPr>
          <p:cNvPr id="96262" name="Rectangle 1027"/>
          <p:cNvSpPr>
            <a:spLocks noGrp="1" noChangeArrowheads="1"/>
          </p:cNvSpPr>
          <p:nvPr>
            <p:ph type="body" idx="1"/>
          </p:nvPr>
        </p:nvSpPr>
        <p:spPr>
          <a:xfrm>
            <a:off x="915133" y="4343716"/>
            <a:ext cx="5027734" cy="4113855"/>
          </a:xfrm>
          <a:noFill/>
        </p:spPr>
        <p:txBody>
          <a:bodyPr lIns="91178" tIns="45589" rIns="91178" bIns="45589"/>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a:noFill/>
          <a:ln>
            <a:miter lim="800000"/>
            <a:headEnd/>
            <a:tailEnd/>
          </a:ln>
        </p:spPr>
        <p:txBody>
          <a:bodyPr/>
          <a:lstStyle/>
          <a:p>
            <a:r>
              <a:rPr lang="en-US" smtClean="0"/>
              <a:t>Bechtel Technology Council Chairs</a:t>
            </a:r>
          </a:p>
        </p:txBody>
      </p:sp>
      <p:sp>
        <p:nvSpPr>
          <p:cNvPr id="106499" name="Rectangle 3"/>
          <p:cNvSpPr>
            <a:spLocks noGrp="1" noChangeArrowheads="1"/>
          </p:cNvSpPr>
          <p:nvPr>
            <p:ph type="dt" sz="quarter" idx="1"/>
          </p:nvPr>
        </p:nvSpPr>
        <p:spPr>
          <a:noFill/>
          <a:ln>
            <a:miter lim="800000"/>
            <a:headEnd/>
            <a:tailEnd/>
          </a:ln>
        </p:spPr>
        <p:txBody>
          <a:bodyPr/>
          <a:lstStyle/>
          <a:p>
            <a:r>
              <a:rPr lang="en-US" smtClean="0"/>
              <a:t>November 19, 2002</a:t>
            </a:r>
          </a:p>
        </p:txBody>
      </p:sp>
      <p:sp>
        <p:nvSpPr>
          <p:cNvPr id="106500" name="Rectangle 7"/>
          <p:cNvSpPr>
            <a:spLocks noGrp="1" noChangeArrowheads="1"/>
          </p:cNvSpPr>
          <p:nvPr>
            <p:ph type="sldNum" sz="quarter" idx="5"/>
          </p:nvPr>
        </p:nvSpPr>
        <p:spPr>
          <a:noFill/>
          <a:ln>
            <a:miter lim="800000"/>
            <a:headEnd/>
            <a:tailEnd/>
          </a:ln>
        </p:spPr>
        <p:txBody>
          <a:bodyPr/>
          <a:lstStyle/>
          <a:p>
            <a:fld id="{2A8D5F41-1A86-4C1C-8A2E-97F575DE0F51}" type="slidenum">
              <a:rPr lang="en-US" smtClean="0"/>
              <a:pPr/>
              <a:t>37</a:t>
            </a:fld>
            <a:endParaRPr lang="en-US" smtClean="0"/>
          </a:p>
        </p:txBody>
      </p:sp>
      <p:sp>
        <p:nvSpPr>
          <p:cNvPr id="106501" name="Rectangle 2"/>
          <p:cNvSpPr>
            <a:spLocks noGrp="1" noRot="1" noChangeAspect="1" noChangeArrowheads="1" noTextEdit="1"/>
          </p:cNvSpPr>
          <p:nvPr>
            <p:ph type="sldImg"/>
          </p:nvPr>
        </p:nvSpPr>
        <p:spPr>
          <a:xfrm>
            <a:off x="1139599" y="675410"/>
            <a:ext cx="4581942" cy="3446318"/>
          </a:xfrm>
          <a:ln/>
        </p:spPr>
      </p:sp>
      <p:sp>
        <p:nvSpPr>
          <p:cNvPr id="106502" name="Rectangle 3"/>
          <p:cNvSpPr>
            <a:spLocks noGrp="1" noChangeArrowheads="1"/>
          </p:cNvSpPr>
          <p:nvPr>
            <p:ph type="body" idx="1"/>
          </p:nvPr>
        </p:nvSpPr>
        <p:spPr>
          <a:xfrm>
            <a:off x="894727" y="4346865"/>
            <a:ext cx="5068547" cy="4121727"/>
          </a:xfrm>
          <a:noFill/>
        </p:spPr>
        <p:txBody>
          <a:bodyPr lIns="87718" tIns="43861" rIns="87718" bIns="43861"/>
          <a:lstStyle/>
          <a:p>
            <a:pPr eaLnBrk="1" hangingPunct="1"/>
            <a:r>
              <a:rPr lang="en-US" sz="1000" i="1" dirty="0">
                <a:latin typeface="Arial" pitchFamily="34" charset="0"/>
              </a:rPr>
              <a:t>This slide shows the </a:t>
            </a:r>
            <a:r>
              <a:rPr lang="en-US" sz="1000" i="1" dirty="0" err="1">
                <a:latin typeface="Arial" pitchFamily="34" charset="0"/>
              </a:rPr>
              <a:t>Feasability</a:t>
            </a:r>
            <a:r>
              <a:rPr lang="en-US" sz="1000" i="1" dirty="0">
                <a:latin typeface="Arial" pitchFamily="34" charset="0"/>
              </a:rPr>
              <a:t> of </a:t>
            </a:r>
            <a:r>
              <a:rPr lang="en-US" sz="1000" i="1" dirty="0" err="1">
                <a:latin typeface="Arial" pitchFamily="34" charset="0"/>
              </a:rPr>
              <a:t>Renewables</a:t>
            </a:r>
            <a:endParaRPr lang="en-US" sz="1000" i="1" dirty="0">
              <a:latin typeface="Arial" pitchFamily="34" charset="0"/>
            </a:endParaRPr>
          </a:p>
          <a:p>
            <a:pPr eaLnBrk="1" hangingPunct="1"/>
            <a:endParaRPr lang="en-US" sz="1000" dirty="0">
              <a:latin typeface="Arial" pitchFamily="34" charset="0"/>
            </a:endParaRPr>
          </a:p>
          <a:p>
            <a:pPr algn="just" eaLnBrk="1" hangingPunct="1"/>
            <a:r>
              <a:rPr lang="en-US" sz="1000" dirty="0">
                <a:latin typeface="Arial" pitchFamily="34" charset="0"/>
              </a:rPr>
              <a:t>We will first address the question “Can we really supply all our energy needs from renewable energy”. The power of renewable energy can easily be shown using the United States as an example. The US is the world largest energy consumer, total US annual electrical demand for 1997 was about 3.2 x 10</a:t>
            </a:r>
            <a:r>
              <a:rPr lang="en-US" sz="1000" baseline="30000" dirty="0">
                <a:latin typeface="Arial" pitchFamily="34" charset="0"/>
              </a:rPr>
              <a:t>12</a:t>
            </a:r>
            <a:r>
              <a:rPr lang="en-US" sz="1000" dirty="0">
                <a:latin typeface="Arial" pitchFamily="34" charset="0"/>
              </a:rPr>
              <a:t> kWh (representing 25% of the World’s consumption). If we assume flat fixed-plate collectors covering only half of the available land area with a system efficiency of 10% (current commercial technology), a PV array </a:t>
            </a:r>
            <a:r>
              <a:rPr lang="en-US" sz="1000" dirty="0">
                <a:solidFill>
                  <a:srgbClr val="000000"/>
                </a:solidFill>
                <a:latin typeface="Arial" pitchFamily="34" charset="0"/>
              </a:rPr>
              <a:t>104 miles (</a:t>
            </a:r>
            <a:r>
              <a:rPr lang="en-US" sz="1000" dirty="0">
                <a:latin typeface="Arial" pitchFamily="34" charset="0"/>
              </a:rPr>
              <a:t>166 km) on a side (~</a:t>
            </a:r>
            <a:r>
              <a:rPr lang="en-US" sz="1000" dirty="0">
                <a:solidFill>
                  <a:srgbClr val="000000"/>
                </a:solidFill>
                <a:latin typeface="Arial" pitchFamily="34" charset="0"/>
              </a:rPr>
              <a:t>10,900 sq. miles, </a:t>
            </a:r>
            <a:r>
              <a:rPr lang="en-US" sz="1000" dirty="0">
                <a:latin typeface="Arial" pitchFamily="34" charset="0"/>
              </a:rPr>
              <a:t>27600 km</a:t>
            </a:r>
            <a:r>
              <a:rPr lang="en-US" sz="1000" baseline="30000" dirty="0">
                <a:latin typeface="Arial" pitchFamily="34" charset="0"/>
              </a:rPr>
              <a:t>2</a:t>
            </a:r>
            <a:r>
              <a:rPr lang="en-US" sz="1000" dirty="0">
                <a:latin typeface="Arial" pitchFamily="34" charset="0"/>
              </a:rPr>
              <a:t>), placed in southwest Nevada, would over one year supply all this energy. This area represent less than 0.4% of the available land area of the United States. </a:t>
            </a:r>
            <a:r>
              <a:rPr lang="en-US" sz="1000" dirty="0">
                <a:solidFill>
                  <a:srgbClr val="000000"/>
                </a:solidFill>
                <a:latin typeface="Arial" pitchFamily="34" charset="0"/>
              </a:rPr>
              <a:t>A system efficiency of 15%, which should be available in the next 3-5 years, would drop the area to 7200 sq. miles.</a:t>
            </a:r>
            <a:r>
              <a:rPr lang="en-US" sz="1000" dirty="0">
                <a:latin typeface="Arial" pitchFamily="34" charset="0"/>
              </a:rPr>
              <a:t> If we add wind to the energy mix, this area for PV grows smaller, if we add geothermal, smaller still, if we add hydro smaller still, …the point is clear, we can gather more than enough renewable energy to power our society and yet have an abundance of renewable resources available for future growth. Also one should note that wind alone or solar thermal alone could also provide all our electrical energy needs.</a:t>
            </a:r>
            <a:endParaRPr lang="en-US" dirty="0" smtClean="0">
              <a:latin typeface="Tahoma" pitchFamily="34" charset="0"/>
            </a:endParaRPr>
          </a:p>
          <a:p>
            <a:pPr eaLnBrk="1" hangingPunct="1"/>
            <a:endParaRPr lang="en-US" sz="1000" dirty="0">
              <a:latin typeface="Arial" pitchFamily="34" charset="0"/>
            </a:endParaRPr>
          </a:p>
          <a:p>
            <a:pPr eaLnBrk="1" hangingPunct="1"/>
            <a:r>
              <a:rPr lang="en-US" sz="1000" dirty="0">
                <a:latin typeface="Arial" pitchFamily="34" charset="0"/>
              </a:rPr>
              <a:t>The area of the Nevada test site is approximately 5000 sq mi.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694F0C-ACC6-4B20-BF1B-C0C5B49DCEE5}" type="datetimeFigureOut">
              <a:rPr lang="en-US" smtClean="0"/>
              <a:t>5/11/12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682C1-F1BB-430E-8EE8-B71C8B7F383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94F0C-ACC6-4B20-BF1B-C0C5B49DCEE5}" type="datetimeFigureOut">
              <a:rPr lang="en-US" smtClean="0"/>
              <a:t>5/11/12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682C1-F1BB-430E-8EE8-B71C8B7F38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94F0C-ACC6-4B20-BF1B-C0C5B49DCEE5}" type="datetimeFigureOut">
              <a:rPr lang="en-US" smtClean="0"/>
              <a:t>5/11/12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682C1-F1BB-430E-8EE8-B71C8B7F383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C74DBD-F1A8-4F8B-AD3D-E2F7DBB79A82}" type="slidenum">
              <a:rPr lang="en-US">
                <a:solidFill>
                  <a:srgbClr val="000000"/>
                </a:solidFill>
              </a:rPr>
              <a:pPr>
                <a:defRPr/>
              </a:pPr>
              <a:t>‹#›</a:t>
            </a:fld>
            <a:endParaRPr lang="en-US">
              <a:solidFill>
                <a:srgbClr val="000000"/>
              </a:solidFill>
            </a:endParaRPr>
          </a:p>
        </p:txBody>
      </p:sp>
    </p:spTree>
  </p:cSld>
  <p:clrMapOvr>
    <a:masterClrMapping/>
  </p:clrMapOvr>
  <p:transition xmlns:p14="http://schemas.microsoft.com/office/powerpoint/2010/main" spd="med">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02D5B8-D044-4877-A562-D9BCBD1D61BA}" type="slidenum">
              <a:rPr lang="en-US">
                <a:solidFill>
                  <a:srgbClr val="000000"/>
                </a:solidFill>
              </a:rPr>
              <a:pPr>
                <a:defRPr/>
              </a:pPr>
              <a:t>‹#›</a:t>
            </a:fld>
            <a:endParaRPr lang="en-US">
              <a:solidFill>
                <a:srgbClr val="000000"/>
              </a:solidFill>
            </a:endParaRPr>
          </a:p>
        </p:txBody>
      </p:sp>
    </p:spTree>
  </p:cSld>
  <p:clrMapOvr>
    <a:masterClrMapping/>
  </p:clrMapOvr>
  <p:transition xmlns:p14="http://schemas.microsoft.com/office/powerpoint/2010/main" spd="med">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D050B7-28E5-4305-BE90-1BE26F5E902E}" type="slidenum">
              <a:rPr lang="en-US">
                <a:solidFill>
                  <a:srgbClr val="000000"/>
                </a:solidFill>
              </a:rPr>
              <a:pPr>
                <a:defRPr/>
              </a:pPr>
              <a:t>‹#›</a:t>
            </a:fld>
            <a:endParaRPr lang="en-US">
              <a:solidFill>
                <a:srgbClr val="000000"/>
              </a:solidFill>
            </a:endParaRPr>
          </a:p>
        </p:txBody>
      </p:sp>
    </p:spTree>
  </p:cSld>
  <p:clrMapOvr>
    <a:masterClrMapping/>
  </p:clrMapOvr>
  <p:transition xmlns:p14="http://schemas.microsoft.com/office/powerpoint/2010/main" spd="med">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8ABC71-6E49-47E2-A400-ACCDF3A823F7}" type="slidenum">
              <a:rPr lang="en-US">
                <a:solidFill>
                  <a:srgbClr val="000000"/>
                </a:solidFill>
              </a:rPr>
              <a:pPr>
                <a:defRPr/>
              </a:pPr>
              <a:t>‹#›</a:t>
            </a:fld>
            <a:endParaRPr lang="en-US">
              <a:solidFill>
                <a:srgbClr val="000000"/>
              </a:solidFill>
            </a:endParaRPr>
          </a:p>
        </p:txBody>
      </p:sp>
    </p:spTree>
  </p:cSld>
  <p:clrMapOvr>
    <a:masterClrMapping/>
  </p:clrMapOvr>
  <p:transition xmlns:p14="http://schemas.microsoft.com/office/powerpoint/2010/main" spd="med">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ECE874C-E051-4B43-AE83-73FED5B7124C}" type="slidenum">
              <a:rPr lang="en-US">
                <a:solidFill>
                  <a:srgbClr val="000000"/>
                </a:solidFill>
              </a:rPr>
              <a:pPr>
                <a:defRPr/>
              </a:pPr>
              <a:t>‹#›</a:t>
            </a:fld>
            <a:endParaRPr lang="en-US">
              <a:solidFill>
                <a:srgbClr val="000000"/>
              </a:solidFill>
            </a:endParaRPr>
          </a:p>
        </p:txBody>
      </p:sp>
    </p:spTree>
  </p:cSld>
  <p:clrMapOvr>
    <a:masterClrMapping/>
  </p:clrMapOvr>
  <p:transition xmlns:p14="http://schemas.microsoft.com/office/powerpoint/2010/main" spd="med">
    <p:pull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29A054B-88CA-4AB7-A1DB-4DDF808D4711}" type="slidenum">
              <a:rPr lang="en-US">
                <a:solidFill>
                  <a:srgbClr val="000000"/>
                </a:solidFill>
              </a:rPr>
              <a:pPr>
                <a:defRPr/>
              </a:pPr>
              <a:t>‹#›</a:t>
            </a:fld>
            <a:endParaRPr lang="en-US">
              <a:solidFill>
                <a:srgbClr val="000000"/>
              </a:solidFill>
            </a:endParaRPr>
          </a:p>
        </p:txBody>
      </p:sp>
    </p:spTree>
  </p:cSld>
  <p:clrMapOvr>
    <a:masterClrMapping/>
  </p:clrMapOvr>
  <p:transition xmlns:p14="http://schemas.microsoft.com/office/powerpoint/2010/main" spd="med">
    <p:pull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A2B99D-8F0A-42FE-B2E9-C6B4C42AB6A6}" type="slidenum">
              <a:rPr lang="en-US">
                <a:solidFill>
                  <a:srgbClr val="000000"/>
                </a:solidFill>
              </a:rPr>
              <a:pPr>
                <a:defRPr/>
              </a:pPr>
              <a:t>‹#›</a:t>
            </a:fld>
            <a:endParaRPr lang="en-US">
              <a:solidFill>
                <a:srgbClr val="000000"/>
              </a:solidFill>
            </a:endParaRPr>
          </a:p>
        </p:txBody>
      </p:sp>
    </p:spTree>
  </p:cSld>
  <p:clrMapOvr>
    <a:masterClrMapping/>
  </p:clrMapOvr>
  <p:transition xmlns:p14="http://schemas.microsoft.com/office/powerpoint/2010/main" spd="med">
    <p:pull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800C97-5337-41B5-9181-B7195C40BA53}" type="slidenum">
              <a:rPr lang="en-US">
                <a:solidFill>
                  <a:srgbClr val="000000"/>
                </a:solidFill>
              </a:rPr>
              <a:pPr>
                <a:defRPr/>
              </a:pPr>
              <a:t>‹#›</a:t>
            </a:fld>
            <a:endParaRPr lang="en-US">
              <a:solidFill>
                <a:srgbClr val="000000"/>
              </a:solidFill>
            </a:endParaRPr>
          </a:p>
        </p:txBody>
      </p:sp>
    </p:spTree>
  </p:cSld>
  <p:clrMapOvr>
    <a:masterClrMapping/>
  </p:clrMapOvr>
  <p:transition xmlns:p14="http://schemas.microsoft.com/office/powerpoint/2010/main" spd="med">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94F0C-ACC6-4B20-BF1B-C0C5B49DCEE5}" type="datetimeFigureOut">
              <a:rPr lang="en-US" smtClean="0"/>
              <a:t>5/11/12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682C1-F1BB-430E-8EE8-B71C8B7F383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B52724D-6F0B-4C82-BDD2-0C5EE6ABDFF2}" type="slidenum">
              <a:rPr lang="en-US">
                <a:solidFill>
                  <a:srgbClr val="000000"/>
                </a:solidFill>
              </a:rPr>
              <a:pPr>
                <a:defRPr/>
              </a:pPr>
              <a:t>‹#›</a:t>
            </a:fld>
            <a:endParaRPr lang="en-US">
              <a:solidFill>
                <a:srgbClr val="000000"/>
              </a:solidFill>
            </a:endParaRPr>
          </a:p>
        </p:txBody>
      </p:sp>
    </p:spTree>
  </p:cSld>
  <p:clrMapOvr>
    <a:masterClrMapping/>
  </p:clrMapOvr>
  <p:transition xmlns:p14="http://schemas.microsoft.com/office/powerpoint/2010/main" spd="med">
    <p:pull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170C51-BAB2-470F-9CAE-5A78C41C3097}" type="slidenum">
              <a:rPr lang="en-US">
                <a:solidFill>
                  <a:srgbClr val="000000"/>
                </a:solidFill>
              </a:rPr>
              <a:pPr>
                <a:defRPr/>
              </a:pPr>
              <a:t>‹#›</a:t>
            </a:fld>
            <a:endParaRPr lang="en-US">
              <a:solidFill>
                <a:srgbClr val="000000"/>
              </a:solidFill>
            </a:endParaRPr>
          </a:p>
        </p:txBody>
      </p:sp>
    </p:spTree>
  </p:cSld>
  <p:clrMapOvr>
    <a:masterClrMapping/>
  </p:clrMapOvr>
  <p:transition xmlns:p14="http://schemas.microsoft.com/office/powerpoint/2010/main" spd="med">
    <p:pull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8C8559-36AC-48CC-B30D-99BD4451C8DC}" type="slidenum">
              <a:rPr lang="en-US">
                <a:solidFill>
                  <a:srgbClr val="000000"/>
                </a:solidFill>
              </a:rPr>
              <a:pPr>
                <a:defRPr/>
              </a:pPr>
              <a:t>‹#›</a:t>
            </a:fld>
            <a:endParaRPr lang="en-US">
              <a:solidFill>
                <a:srgbClr val="000000"/>
              </a:solidFill>
            </a:endParaRPr>
          </a:p>
        </p:txBody>
      </p:sp>
    </p:spTree>
  </p:cSld>
  <p:clrMapOvr>
    <a:masterClrMapping/>
  </p:clrMapOvr>
  <p:transition xmlns:p14="http://schemas.microsoft.com/office/powerpoint/2010/main" spd="med">
    <p:pull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5CBE30-17EA-4346-8FD3-E10136759696}" type="slidenum">
              <a:rPr lang="en-US"/>
              <a:pPr>
                <a:defRPr/>
              </a:pPr>
              <a:t>‹#›</a:t>
            </a:fld>
            <a:endParaRPr lang="en-US"/>
          </a:p>
        </p:txBody>
      </p:sp>
    </p:spTree>
  </p:cSld>
  <p:clrMapOvr>
    <a:masterClrMapping/>
  </p:clrMapOvr>
  <p:transition xmlns:p14="http://schemas.microsoft.com/office/powerpoint/2010/main" spd="med">
    <p:pull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6F86B-013A-4E4F-A74E-9FDC25F8F319}" type="slidenum">
              <a:rPr lang="en-US"/>
              <a:pPr>
                <a:defRPr/>
              </a:pPr>
              <a:t>‹#›</a:t>
            </a:fld>
            <a:endParaRPr lang="en-US"/>
          </a:p>
        </p:txBody>
      </p:sp>
    </p:spTree>
  </p:cSld>
  <p:clrMapOvr>
    <a:masterClrMapping/>
  </p:clrMapOvr>
  <p:transition xmlns:p14="http://schemas.microsoft.com/office/powerpoint/2010/main" spd="med">
    <p:pull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C01F49-6B04-4450-908E-03833702095A}" type="slidenum">
              <a:rPr lang="en-US"/>
              <a:pPr>
                <a:defRPr/>
              </a:pPr>
              <a:t>‹#›</a:t>
            </a:fld>
            <a:endParaRPr lang="en-US"/>
          </a:p>
        </p:txBody>
      </p:sp>
    </p:spTree>
  </p:cSld>
  <p:clrMapOvr>
    <a:masterClrMapping/>
  </p:clrMapOvr>
  <p:transition xmlns:p14="http://schemas.microsoft.com/office/powerpoint/2010/main" spd="med">
    <p:pull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96527E-9AD1-482A-A9DB-5BEAC3E1B774}" type="slidenum">
              <a:rPr lang="en-US"/>
              <a:pPr>
                <a:defRPr/>
              </a:pPr>
              <a:t>‹#›</a:t>
            </a:fld>
            <a:endParaRPr lang="en-US"/>
          </a:p>
        </p:txBody>
      </p:sp>
    </p:spTree>
  </p:cSld>
  <p:clrMapOvr>
    <a:masterClrMapping/>
  </p:clrMapOvr>
  <p:transition xmlns:p14="http://schemas.microsoft.com/office/powerpoint/2010/main" spd="med">
    <p:pull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947613-0B55-4E4F-A2DA-7A8DF5EAC0EB}" type="slidenum">
              <a:rPr lang="en-US"/>
              <a:pPr>
                <a:defRPr/>
              </a:pPr>
              <a:t>‹#›</a:t>
            </a:fld>
            <a:endParaRPr lang="en-US"/>
          </a:p>
        </p:txBody>
      </p:sp>
    </p:spTree>
  </p:cSld>
  <p:clrMapOvr>
    <a:masterClrMapping/>
  </p:clrMapOvr>
  <p:transition xmlns:p14="http://schemas.microsoft.com/office/powerpoint/2010/main" spd="med">
    <p:pull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266C86-6D0A-40E7-B39B-CBCDA1E3FFA3}" type="slidenum">
              <a:rPr lang="en-US"/>
              <a:pPr>
                <a:defRPr/>
              </a:pPr>
              <a:t>‹#›</a:t>
            </a:fld>
            <a:endParaRPr lang="en-US"/>
          </a:p>
        </p:txBody>
      </p:sp>
    </p:spTree>
  </p:cSld>
  <p:clrMapOvr>
    <a:masterClrMapping/>
  </p:clrMapOvr>
  <p:transition xmlns:p14="http://schemas.microsoft.com/office/powerpoint/2010/main" spd="med">
    <p:pull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BEEA53-B3A4-497A-B630-7BAEDFE7F862}" type="slidenum">
              <a:rPr lang="en-US"/>
              <a:pPr>
                <a:defRPr/>
              </a:pPr>
              <a:t>‹#›</a:t>
            </a:fld>
            <a:endParaRPr lang="en-US"/>
          </a:p>
        </p:txBody>
      </p:sp>
    </p:spTree>
  </p:cSld>
  <p:clrMapOvr>
    <a:masterClrMapping/>
  </p:clrMapOvr>
  <p:transition xmlns:p14="http://schemas.microsoft.com/office/powerpoint/2010/main" spd="med">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694F0C-ACC6-4B20-BF1B-C0C5B49DCEE5}" type="datetimeFigureOut">
              <a:rPr lang="en-US" smtClean="0"/>
              <a:t>5/11/12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682C1-F1BB-430E-8EE8-B71C8B7F383D}"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8A4012-5BEB-4DED-9C44-D6171ECD2066}" type="slidenum">
              <a:rPr lang="en-US"/>
              <a:pPr>
                <a:defRPr/>
              </a:pPr>
              <a:t>‹#›</a:t>
            </a:fld>
            <a:endParaRPr lang="en-US"/>
          </a:p>
        </p:txBody>
      </p:sp>
    </p:spTree>
  </p:cSld>
  <p:clrMapOvr>
    <a:masterClrMapping/>
  </p:clrMapOvr>
  <p:transition xmlns:p14="http://schemas.microsoft.com/office/powerpoint/2010/main" spd="med">
    <p:pull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7B16A6-93F2-4F52-8BB3-3DB1EF5089CC}" type="slidenum">
              <a:rPr lang="en-US"/>
              <a:pPr>
                <a:defRPr/>
              </a:pPr>
              <a:t>‹#›</a:t>
            </a:fld>
            <a:endParaRPr lang="en-US"/>
          </a:p>
        </p:txBody>
      </p:sp>
    </p:spTree>
  </p:cSld>
  <p:clrMapOvr>
    <a:masterClrMapping/>
  </p:clrMapOvr>
  <p:transition xmlns:p14="http://schemas.microsoft.com/office/powerpoint/2010/main" spd="med">
    <p:pull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B2CD44-5A01-4DB4-9404-346AFACE00C8}" type="slidenum">
              <a:rPr lang="en-US"/>
              <a:pPr>
                <a:defRPr/>
              </a:pPr>
              <a:t>‹#›</a:t>
            </a:fld>
            <a:endParaRPr lang="en-US"/>
          </a:p>
        </p:txBody>
      </p:sp>
    </p:spTree>
  </p:cSld>
  <p:clrMapOvr>
    <a:masterClrMapping/>
  </p:clrMapOvr>
  <p:transition xmlns:p14="http://schemas.microsoft.com/office/powerpoint/2010/main" spd="med">
    <p:pull dir="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78657C-243B-4D8A-AA1A-6AE6F885767D}" type="slidenum">
              <a:rPr lang="en-US"/>
              <a:pPr>
                <a:defRPr/>
              </a:pPr>
              <a:t>‹#›</a:t>
            </a:fld>
            <a:endParaRPr lang="en-US"/>
          </a:p>
        </p:txBody>
      </p:sp>
    </p:spTree>
  </p:cSld>
  <p:clrMapOvr>
    <a:masterClrMapping/>
  </p:clrMapOvr>
  <p:transition xmlns:p14="http://schemas.microsoft.com/office/powerpoint/2010/main" spd="med">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694F0C-ACC6-4B20-BF1B-C0C5B49DCEE5}" type="datetimeFigureOut">
              <a:rPr lang="en-US" smtClean="0"/>
              <a:t>5/11/12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682C1-F1BB-430E-8EE8-B71C8B7F383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694F0C-ACC6-4B20-BF1B-C0C5B49DCEE5}" type="datetimeFigureOut">
              <a:rPr lang="en-US" smtClean="0"/>
              <a:t>5/11/12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682C1-F1BB-430E-8EE8-B71C8B7F383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694F0C-ACC6-4B20-BF1B-C0C5B49DCEE5}" type="datetimeFigureOut">
              <a:rPr lang="en-US" smtClean="0"/>
              <a:t>5/11/12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682C1-F1BB-430E-8EE8-B71C8B7F38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94F0C-ACC6-4B20-BF1B-C0C5B49DCEE5}" type="datetimeFigureOut">
              <a:rPr lang="en-US" smtClean="0"/>
              <a:t>5/11/12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682C1-F1BB-430E-8EE8-B71C8B7F38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694F0C-ACC6-4B20-BF1B-C0C5B49DCEE5}" type="datetimeFigureOut">
              <a:rPr lang="en-US" smtClean="0"/>
              <a:t>5/11/12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682C1-F1BB-430E-8EE8-B71C8B7F383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694F0C-ACC6-4B20-BF1B-C0C5B49DCEE5}" type="datetimeFigureOut">
              <a:rPr lang="en-US" smtClean="0"/>
              <a:t>5/11/12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682C1-F1BB-430E-8EE8-B71C8B7F38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94F0C-ACC6-4B20-BF1B-C0C5B49DCEE5}" type="datetimeFigureOut">
              <a:rPr lang="en-US" smtClean="0"/>
              <a:t>5/11/12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682C1-F1BB-430E-8EE8-B71C8B7F383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Times New Roman" pitchFamily="18"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Times New Roman" pitchFamily="18" charset="0"/>
              </a:defRPr>
            </a:lvl1pPr>
          </a:lstStyle>
          <a:p>
            <a:pPr fontAlgn="base">
              <a:spcBef>
                <a:spcPct val="0"/>
              </a:spcBef>
              <a:spcAft>
                <a:spcPct val="0"/>
              </a:spcAft>
              <a:defRPr/>
            </a:pPr>
            <a:fld id="{C53CB80C-BF70-405E-B6BD-FDF82AAFE82F}"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med">
    <p:pull dir="rd"/>
  </p:transition>
  <p:txStyles>
    <p:titleStyle>
      <a:lvl1pPr algn="ctr" rtl="0" eaLnBrk="0" fontAlgn="base" hangingPunct="0">
        <a:spcBef>
          <a:spcPct val="0"/>
        </a:spcBef>
        <a:spcAft>
          <a:spcPct val="0"/>
        </a:spcAft>
        <a:defRPr sz="3600">
          <a:solidFill>
            <a:srgbClr val="FFFF00"/>
          </a:solidFill>
          <a:latin typeface="+mj-lt"/>
          <a:ea typeface="+mj-ea"/>
          <a:cs typeface="+mj-cs"/>
        </a:defRPr>
      </a:lvl1pPr>
      <a:lvl2pPr algn="ctr" rtl="0" eaLnBrk="0" fontAlgn="base" hangingPunct="0">
        <a:spcBef>
          <a:spcPct val="0"/>
        </a:spcBef>
        <a:spcAft>
          <a:spcPct val="0"/>
        </a:spcAft>
        <a:defRPr sz="3600">
          <a:solidFill>
            <a:srgbClr val="FFFF00"/>
          </a:solidFill>
          <a:latin typeface="Arial" pitchFamily="34" charset="0"/>
        </a:defRPr>
      </a:lvl2pPr>
      <a:lvl3pPr algn="ctr" rtl="0" eaLnBrk="0" fontAlgn="base" hangingPunct="0">
        <a:spcBef>
          <a:spcPct val="0"/>
        </a:spcBef>
        <a:spcAft>
          <a:spcPct val="0"/>
        </a:spcAft>
        <a:defRPr sz="3600">
          <a:solidFill>
            <a:srgbClr val="FFFF00"/>
          </a:solidFill>
          <a:latin typeface="Arial" pitchFamily="34" charset="0"/>
        </a:defRPr>
      </a:lvl3pPr>
      <a:lvl4pPr algn="ctr" rtl="0" eaLnBrk="0" fontAlgn="base" hangingPunct="0">
        <a:spcBef>
          <a:spcPct val="0"/>
        </a:spcBef>
        <a:spcAft>
          <a:spcPct val="0"/>
        </a:spcAft>
        <a:defRPr sz="3600">
          <a:solidFill>
            <a:srgbClr val="FFFF00"/>
          </a:solidFill>
          <a:latin typeface="Arial" pitchFamily="34" charset="0"/>
        </a:defRPr>
      </a:lvl4pPr>
      <a:lvl5pPr algn="ctr" rtl="0" eaLnBrk="0" fontAlgn="base" hangingPunct="0">
        <a:spcBef>
          <a:spcPct val="0"/>
        </a:spcBef>
        <a:spcAft>
          <a:spcPct val="0"/>
        </a:spcAft>
        <a:defRPr sz="3600">
          <a:solidFill>
            <a:srgbClr val="FFFF00"/>
          </a:solidFill>
          <a:latin typeface="Arial" pitchFamily="34" charset="0"/>
        </a:defRPr>
      </a:lvl5pPr>
      <a:lvl6pPr marL="457200" algn="ctr" rtl="0" fontAlgn="base">
        <a:spcBef>
          <a:spcPct val="0"/>
        </a:spcBef>
        <a:spcAft>
          <a:spcPct val="0"/>
        </a:spcAft>
        <a:defRPr sz="3600">
          <a:solidFill>
            <a:srgbClr val="FFFF00"/>
          </a:solidFill>
          <a:latin typeface="Arial" pitchFamily="34" charset="0"/>
        </a:defRPr>
      </a:lvl6pPr>
      <a:lvl7pPr marL="914400" algn="ctr" rtl="0" fontAlgn="base">
        <a:spcBef>
          <a:spcPct val="0"/>
        </a:spcBef>
        <a:spcAft>
          <a:spcPct val="0"/>
        </a:spcAft>
        <a:defRPr sz="3600">
          <a:solidFill>
            <a:srgbClr val="FFFF00"/>
          </a:solidFill>
          <a:latin typeface="Arial" pitchFamily="34" charset="0"/>
        </a:defRPr>
      </a:lvl7pPr>
      <a:lvl8pPr marL="1371600" algn="ctr" rtl="0" fontAlgn="base">
        <a:spcBef>
          <a:spcPct val="0"/>
        </a:spcBef>
        <a:spcAft>
          <a:spcPct val="0"/>
        </a:spcAft>
        <a:defRPr sz="3600">
          <a:solidFill>
            <a:srgbClr val="FFFF00"/>
          </a:solidFill>
          <a:latin typeface="Arial" pitchFamily="34" charset="0"/>
        </a:defRPr>
      </a:lvl8pPr>
      <a:lvl9pPr marL="1828800" algn="ctr" rtl="0" fontAlgn="base">
        <a:spcBef>
          <a:spcPct val="0"/>
        </a:spcBef>
        <a:spcAft>
          <a:spcPct val="0"/>
        </a:spcAft>
        <a:defRPr sz="3600">
          <a:solidFill>
            <a:srgbClr val="FFFF00"/>
          </a:solidFill>
          <a:latin typeface="Arial" pitchFamily="34" charset="0"/>
        </a:defRPr>
      </a:lvl9pPr>
    </p:titleStyle>
    <p:bodyStyle>
      <a:lvl1pPr marL="342900" indent="-342900" algn="l" rtl="0" eaLnBrk="0" fontAlgn="base" hangingPunct="0">
        <a:spcBef>
          <a:spcPct val="20000"/>
        </a:spcBef>
        <a:spcAft>
          <a:spcPct val="0"/>
        </a:spcAft>
        <a:buClr>
          <a:srgbClr val="FF3300"/>
        </a:buClr>
        <a:buFont typeface="Wingdings" pitchFamily="2" charset="2"/>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99"/>
          </a:solidFill>
          <a:latin typeface="+mn-lt"/>
        </a:defRPr>
      </a:lvl2pPr>
      <a:lvl3pPr marL="1143000" indent="-228600" algn="l" rtl="0" eaLnBrk="0" fontAlgn="base" hangingPunct="0">
        <a:spcBef>
          <a:spcPct val="20000"/>
        </a:spcBef>
        <a:spcAft>
          <a:spcPct val="0"/>
        </a:spcAft>
        <a:buChar char="•"/>
        <a:defRPr sz="2400">
          <a:solidFill>
            <a:srgbClr val="003399"/>
          </a:solidFill>
          <a:latin typeface="+mn-lt"/>
        </a:defRPr>
      </a:lvl3pPr>
      <a:lvl4pPr marL="1600200" indent="-228600" algn="l" rtl="0" eaLnBrk="0" fontAlgn="base" hangingPunct="0">
        <a:spcBef>
          <a:spcPct val="20000"/>
        </a:spcBef>
        <a:spcAft>
          <a:spcPct val="0"/>
        </a:spcAft>
        <a:buChar char="–"/>
        <a:defRPr sz="2000">
          <a:solidFill>
            <a:srgbClr val="003399"/>
          </a:solidFill>
          <a:latin typeface="+mn-lt"/>
        </a:defRPr>
      </a:lvl4pPr>
      <a:lvl5pPr marL="2057400" indent="-228600" algn="l" rtl="0" eaLnBrk="0" fontAlgn="base" hangingPunct="0">
        <a:spcBef>
          <a:spcPct val="20000"/>
        </a:spcBef>
        <a:spcAft>
          <a:spcPct val="0"/>
        </a:spcAft>
        <a:buChar char="»"/>
        <a:defRPr sz="2000">
          <a:solidFill>
            <a:srgbClr val="003399"/>
          </a:solidFill>
          <a:latin typeface="+mn-lt"/>
        </a:defRPr>
      </a:lvl5pPr>
      <a:lvl6pPr marL="2514600" indent="-228600" algn="l" rtl="0" fontAlgn="base">
        <a:spcBef>
          <a:spcPct val="20000"/>
        </a:spcBef>
        <a:spcAft>
          <a:spcPct val="0"/>
        </a:spcAft>
        <a:buChar char="»"/>
        <a:defRPr sz="2000">
          <a:solidFill>
            <a:srgbClr val="003399"/>
          </a:solidFill>
          <a:latin typeface="+mn-lt"/>
        </a:defRPr>
      </a:lvl6pPr>
      <a:lvl7pPr marL="2971800" indent="-228600" algn="l" rtl="0" fontAlgn="base">
        <a:spcBef>
          <a:spcPct val="20000"/>
        </a:spcBef>
        <a:spcAft>
          <a:spcPct val="0"/>
        </a:spcAft>
        <a:buChar char="»"/>
        <a:defRPr sz="2000">
          <a:solidFill>
            <a:srgbClr val="003399"/>
          </a:solidFill>
          <a:latin typeface="+mn-lt"/>
        </a:defRPr>
      </a:lvl7pPr>
      <a:lvl8pPr marL="3429000" indent="-228600" algn="l" rtl="0" fontAlgn="base">
        <a:spcBef>
          <a:spcPct val="20000"/>
        </a:spcBef>
        <a:spcAft>
          <a:spcPct val="0"/>
        </a:spcAft>
        <a:buChar char="»"/>
        <a:defRPr sz="2000">
          <a:solidFill>
            <a:srgbClr val="003399"/>
          </a:solidFill>
          <a:latin typeface="+mn-lt"/>
        </a:defRPr>
      </a:lvl8pPr>
      <a:lvl9pPr marL="3886200" indent="-228600" algn="l" rtl="0" fontAlgn="base">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Times New Roman" pitchFamily="18"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Times New Roman" pitchFamily="18"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Times New Roman" pitchFamily="18" charset="0"/>
              </a:defRPr>
            </a:lvl1pPr>
          </a:lstStyle>
          <a:p>
            <a:pPr fontAlgn="base">
              <a:spcBef>
                <a:spcPct val="0"/>
              </a:spcBef>
              <a:spcAft>
                <a:spcPct val="0"/>
              </a:spcAft>
              <a:defRPr/>
            </a:pPr>
            <a:fld id="{74054A1A-7ADF-442D-BAA8-09B150770027}"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spd="med">
    <p:pull dir="rd"/>
  </p:transition>
  <p:txStyles>
    <p:titleStyle>
      <a:lvl1pPr algn="ctr" rtl="0" eaLnBrk="0" fontAlgn="base" hangingPunct="0">
        <a:spcBef>
          <a:spcPct val="0"/>
        </a:spcBef>
        <a:spcAft>
          <a:spcPct val="0"/>
        </a:spcAft>
        <a:defRPr sz="3600">
          <a:solidFill>
            <a:srgbClr val="FFFF00"/>
          </a:solidFill>
          <a:latin typeface="+mj-lt"/>
          <a:ea typeface="+mj-ea"/>
          <a:cs typeface="+mj-cs"/>
        </a:defRPr>
      </a:lvl1pPr>
      <a:lvl2pPr algn="ctr" rtl="0" eaLnBrk="0" fontAlgn="base" hangingPunct="0">
        <a:spcBef>
          <a:spcPct val="0"/>
        </a:spcBef>
        <a:spcAft>
          <a:spcPct val="0"/>
        </a:spcAft>
        <a:defRPr sz="3600">
          <a:solidFill>
            <a:srgbClr val="FFFF00"/>
          </a:solidFill>
          <a:latin typeface="Arial" pitchFamily="34" charset="0"/>
        </a:defRPr>
      </a:lvl2pPr>
      <a:lvl3pPr algn="ctr" rtl="0" eaLnBrk="0" fontAlgn="base" hangingPunct="0">
        <a:spcBef>
          <a:spcPct val="0"/>
        </a:spcBef>
        <a:spcAft>
          <a:spcPct val="0"/>
        </a:spcAft>
        <a:defRPr sz="3600">
          <a:solidFill>
            <a:srgbClr val="FFFF00"/>
          </a:solidFill>
          <a:latin typeface="Arial" pitchFamily="34" charset="0"/>
        </a:defRPr>
      </a:lvl3pPr>
      <a:lvl4pPr algn="ctr" rtl="0" eaLnBrk="0" fontAlgn="base" hangingPunct="0">
        <a:spcBef>
          <a:spcPct val="0"/>
        </a:spcBef>
        <a:spcAft>
          <a:spcPct val="0"/>
        </a:spcAft>
        <a:defRPr sz="3600">
          <a:solidFill>
            <a:srgbClr val="FFFF00"/>
          </a:solidFill>
          <a:latin typeface="Arial" pitchFamily="34" charset="0"/>
        </a:defRPr>
      </a:lvl4pPr>
      <a:lvl5pPr algn="ctr" rtl="0" eaLnBrk="0" fontAlgn="base" hangingPunct="0">
        <a:spcBef>
          <a:spcPct val="0"/>
        </a:spcBef>
        <a:spcAft>
          <a:spcPct val="0"/>
        </a:spcAft>
        <a:defRPr sz="3600">
          <a:solidFill>
            <a:srgbClr val="FFFF00"/>
          </a:solidFill>
          <a:latin typeface="Arial" pitchFamily="34" charset="0"/>
        </a:defRPr>
      </a:lvl5pPr>
      <a:lvl6pPr marL="457200" algn="ctr" rtl="0" fontAlgn="base">
        <a:spcBef>
          <a:spcPct val="0"/>
        </a:spcBef>
        <a:spcAft>
          <a:spcPct val="0"/>
        </a:spcAft>
        <a:defRPr sz="3600">
          <a:solidFill>
            <a:srgbClr val="FFFF00"/>
          </a:solidFill>
          <a:latin typeface="Arial" pitchFamily="34" charset="0"/>
        </a:defRPr>
      </a:lvl6pPr>
      <a:lvl7pPr marL="914400" algn="ctr" rtl="0" fontAlgn="base">
        <a:spcBef>
          <a:spcPct val="0"/>
        </a:spcBef>
        <a:spcAft>
          <a:spcPct val="0"/>
        </a:spcAft>
        <a:defRPr sz="3600">
          <a:solidFill>
            <a:srgbClr val="FFFF00"/>
          </a:solidFill>
          <a:latin typeface="Arial" pitchFamily="34" charset="0"/>
        </a:defRPr>
      </a:lvl7pPr>
      <a:lvl8pPr marL="1371600" algn="ctr" rtl="0" fontAlgn="base">
        <a:spcBef>
          <a:spcPct val="0"/>
        </a:spcBef>
        <a:spcAft>
          <a:spcPct val="0"/>
        </a:spcAft>
        <a:defRPr sz="3600">
          <a:solidFill>
            <a:srgbClr val="FFFF00"/>
          </a:solidFill>
          <a:latin typeface="Arial" pitchFamily="34" charset="0"/>
        </a:defRPr>
      </a:lvl8pPr>
      <a:lvl9pPr marL="1828800" algn="ctr" rtl="0" fontAlgn="base">
        <a:spcBef>
          <a:spcPct val="0"/>
        </a:spcBef>
        <a:spcAft>
          <a:spcPct val="0"/>
        </a:spcAft>
        <a:defRPr sz="3600">
          <a:solidFill>
            <a:srgbClr val="FFFF00"/>
          </a:solidFill>
          <a:latin typeface="Arial" pitchFamily="34" charset="0"/>
        </a:defRPr>
      </a:lvl9pPr>
    </p:titleStyle>
    <p:bodyStyle>
      <a:lvl1pPr marL="342900" indent="-342900" algn="l" rtl="0" eaLnBrk="0" fontAlgn="base" hangingPunct="0">
        <a:spcBef>
          <a:spcPct val="20000"/>
        </a:spcBef>
        <a:spcAft>
          <a:spcPct val="0"/>
        </a:spcAft>
        <a:buClr>
          <a:srgbClr val="FF3300"/>
        </a:buClr>
        <a:buFont typeface="Wingdings" pitchFamily="2" charset="2"/>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99"/>
          </a:solidFill>
          <a:latin typeface="+mn-lt"/>
        </a:defRPr>
      </a:lvl2pPr>
      <a:lvl3pPr marL="1143000" indent="-228600" algn="l" rtl="0" eaLnBrk="0" fontAlgn="base" hangingPunct="0">
        <a:spcBef>
          <a:spcPct val="20000"/>
        </a:spcBef>
        <a:spcAft>
          <a:spcPct val="0"/>
        </a:spcAft>
        <a:buChar char="•"/>
        <a:defRPr sz="2400">
          <a:solidFill>
            <a:srgbClr val="003399"/>
          </a:solidFill>
          <a:latin typeface="+mn-lt"/>
        </a:defRPr>
      </a:lvl3pPr>
      <a:lvl4pPr marL="1600200" indent="-228600" algn="l" rtl="0" eaLnBrk="0" fontAlgn="base" hangingPunct="0">
        <a:spcBef>
          <a:spcPct val="20000"/>
        </a:spcBef>
        <a:spcAft>
          <a:spcPct val="0"/>
        </a:spcAft>
        <a:buChar char="–"/>
        <a:defRPr sz="2000">
          <a:solidFill>
            <a:srgbClr val="003399"/>
          </a:solidFill>
          <a:latin typeface="+mn-lt"/>
        </a:defRPr>
      </a:lvl4pPr>
      <a:lvl5pPr marL="2057400" indent="-228600" algn="l" rtl="0" eaLnBrk="0" fontAlgn="base" hangingPunct="0">
        <a:spcBef>
          <a:spcPct val="20000"/>
        </a:spcBef>
        <a:spcAft>
          <a:spcPct val="0"/>
        </a:spcAft>
        <a:buChar char="»"/>
        <a:defRPr sz="2000">
          <a:solidFill>
            <a:srgbClr val="003399"/>
          </a:solidFill>
          <a:latin typeface="+mn-lt"/>
        </a:defRPr>
      </a:lvl5pPr>
      <a:lvl6pPr marL="2514600" indent="-228600" algn="l" rtl="0" fontAlgn="base">
        <a:spcBef>
          <a:spcPct val="20000"/>
        </a:spcBef>
        <a:spcAft>
          <a:spcPct val="0"/>
        </a:spcAft>
        <a:buChar char="»"/>
        <a:defRPr sz="2000">
          <a:solidFill>
            <a:srgbClr val="003399"/>
          </a:solidFill>
          <a:latin typeface="+mn-lt"/>
        </a:defRPr>
      </a:lvl6pPr>
      <a:lvl7pPr marL="2971800" indent="-228600" algn="l" rtl="0" fontAlgn="base">
        <a:spcBef>
          <a:spcPct val="20000"/>
        </a:spcBef>
        <a:spcAft>
          <a:spcPct val="0"/>
        </a:spcAft>
        <a:buChar char="»"/>
        <a:defRPr sz="2000">
          <a:solidFill>
            <a:srgbClr val="003399"/>
          </a:solidFill>
          <a:latin typeface="+mn-lt"/>
        </a:defRPr>
      </a:lvl7pPr>
      <a:lvl8pPr marL="3429000" indent="-228600" algn="l" rtl="0" fontAlgn="base">
        <a:spcBef>
          <a:spcPct val="20000"/>
        </a:spcBef>
        <a:spcAft>
          <a:spcPct val="0"/>
        </a:spcAft>
        <a:buChar char="»"/>
        <a:defRPr sz="2000">
          <a:solidFill>
            <a:srgbClr val="003399"/>
          </a:solidFill>
          <a:latin typeface="+mn-lt"/>
        </a:defRPr>
      </a:lvl8pPr>
      <a:lvl9pPr marL="3886200" indent="-228600" algn="l" rtl="0" fontAlgn="base">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1" Type="http://schemas.openxmlformats.org/officeDocument/2006/relationships/themeOverride" Target="../theme/themeOverride1.xml"/><Relationship Id="rId2"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image" Target="../media/image36.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png"/><Relationship Id="rId5" Type="http://schemas.openxmlformats.org/officeDocument/2006/relationships/image" Target="../media/image41.jpeg"/><Relationship Id="rId6" Type="http://schemas.openxmlformats.org/officeDocument/2006/relationships/image" Target="../media/image42.jpeg"/><Relationship Id="rId7" Type="http://schemas.openxmlformats.org/officeDocument/2006/relationships/image" Target="../media/image43.jpeg"/><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descr="C:\training\pictures\sun.jpg"/>
          <p:cNvPicPr>
            <a:picLocks noChangeAspect="1" noChangeArrowheads="1"/>
          </p:cNvPicPr>
          <p:nvPr/>
        </p:nvPicPr>
        <p:blipFill>
          <a:blip r:embed="rId4" cstate="print"/>
          <a:srcRect/>
          <a:stretch>
            <a:fillRect/>
          </a:stretch>
        </p:blipFill>
        <p:spPr bwMode="auto">
          <a:xfrm>
            <a:off x="-39688" y="0"/>
            <a:ext cx="2630488" cy="2266950"/>
          </a:xfrm>
          <a:prstGeom prst="rect">
            <a:avLst/>
          </a:prstGeom>
          <a:noFill/>
          <a:ln w="9525">
            <a:noFill/>
            <a:miter lim="800000"/>
            <a:headEnd/>
            <a:tailEnd/>
          </a:ln>
        </p:spPr>
      </p:pic>
      <p:sp>
        <p:nvSpPr>
          <p:cNvPr id="60419" name="Rectangle 3"/>
          <p:cNvSpPr>
            <a:spLocks noGrp="1" noChangeArrowheads="1"/>
          </p:cNvSpPr>
          <p:nvPr>
            <p:ph type="title"/>
          </p:nvPr>
        </p:nvSpPr>
        <p:spPr>
          <a:xfrm>
            <a:off x="838200" y="2286000"/>
            <a:ext cx="7543800" cy="2590800"/>
          </a:xfrm>
          <a:noFill/>
          <a:ln w="12700" cap="flat">
            <a:solidFill>
              <a:schemeClr val="accent2"/>
            </a:solidFill>
          </a:ln>
        </p:spPr>
        <p:txBody>
          <a:bodyPr lIns="85703" tIns="42852" rIns="85703" bIns="42852"/>
          <a:lstStyle/>
          <a:p>
            <a:pPr eaLnBrk="1" hangingPunct="1"/>
            <a:r>
              <a:rPr lang="en-US" smtClean="0">
                <a:latin typeface="Comic Sans MS" pitchFamily="66" charset="0"/>
                <a:ea typeface="Times" pitchFamily="18" charset="0"/>
                <a:cs typeface="Times" pitchFamily="18" charset="0"/>
              </a:rPr>
              <a:t>Energy Sustainability, The Challenge for Future Generations</a:t>
            </a:r>
            <a:r>
              <a:rPr lang="en-US" smtClean="0">
                <a:latin typeface="Comic Sans MS" pitchFamily="66" charset="0"/>
              </a:rPr>
              <a:t/>
            </a:r>
            <a:br>
              <a:rPr lang="en-US" smtClean="0">
                <a:latin typeface="Comic Sans MS" pitchFamily="66" charset="0"/>
              </a:rPr>
            </a:br>
            <a:r>
              <a:rPr lang="en-US" sz="1600" smtClean="0">
                <a:latin typeface="Comic Sans MS" pitchFamily="66" charset="0"/>
              </a:rPr>
              <a:t/>
            </a:r>
            <a:br>
              <a:rPr lang="en-US" sz="1600" smtClean="0">
                <a:latin typeface="Comic Sans MS" pitchFamily="66" charset="0"/>
              </a:rPr>
            </a:br>
            <a:endParaRPr lang="en-US" sz="2400" smtClean="0">
              <a:latin typeface="Comic Sans MS" pitchFamily="66" charset="0"/>
            </a:endParaRPr>
          </a:p>
        </p:txBody>
      </p:sp>
      <p:sp>
        <p:nvSpPr>
          <p:cNvPr id="60420" name="Rectangle 4"/>
          <p:cNvSpPr>
            <a:spLocks noChangeArrowheads="1"/>
          </p:cNvSpPr>
          <p:nvPr/>
        </p:nvSpPr>
        <p:spPr bwMode="auto">
          <a:xfrm>
            <a:off x="1727200" y="3810000"/>
            <a:ext cx="5757863" cy="822325"/>
          </a:xfrm>
          <a:prstGeom prst="rect">
            <a:avLst/>
          </a:prstGeom>
          <a:noFill/>
          <a:ln w="9525">
            <a:noFill/>
            <a:miter lim="800000"/>
            <a:headEnd/>
            <a:tailEnd/>
          </a:ln>
          <a:effectLst/>
        </p:spPr>
        <p:txBody>
          <a:bodyPr wrap="none" anchor="ctr"/>
          <a:lstStyle/>
          <a:p>
            <a:pPr fontAlgn="base">
              <a:spcBef>
                <a:spcPct val="0"/>
              </a:spcBef>
              <a:spcAft>
                <a:spcPct val="0"/>
              </a:spcAft>
            </a:pPr>
            <a:endParaRPr lang="en-US" sz="2400" b="1">
              <a:solidFill>
                <a:srgbClr val="FFFFFF"/>
              </a:solidFill>
            </a:endParaRPr>
          </a:p>
        </p:txBody>
      </p:sp>
      <p:sp>
        <p:nvSpPr>
          <p:cNvPr id="381963" name="Text Box 11"/>
          <p:cNvSpPr txBox="1">
            <a:spLocks noChangeArrowheads="1"/>
          </p:cNvSpPr>
          <p:nvPr/>
        </p:nvSpPr>
        <p:spPr bwMode="auto">
          <a:xfrm>
            <a:off x="2114550" y="5029200"/>
            <a:ext cx="5073650" cy="1625600"/>
          </a:xfrm>
          <a:prstGeom prst="rect">
            <a:avLst/>
          </a:prstGeom>
          <a:noFill/>
          <a:ln>
            <a:noFill/>
          </a:ln>
          <a:effectLst/>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112" tIns="42556" rIns="85112" bIns="42556">
            <a:spAutoFit/>
          </a:bodyPr>
          <a:lstStyle>
            <a:lvl1pPr defTabSz="850900">
              <a:defRPr sz="2400">
                <a:solidFill>
                  <a:schemeClr val="tx1"/>
                </a:solidFill>
                <a:latin typeface="Times New Roman" pitchFamily="18" charset="0"/>
              </a:defRPr>
            </a:lvl1pPr>
            <a:lvl2pPr marL="425450" defTabSz="850900">
              <a:defRPr sz="2400">
                <a:solidFill>
                  <a:schemeClr val="tx1"/>
                </a:solidFill>
                <a:latin typeface="Times New Roman" pitchFamily="18" charset="0"/>
              </a:defRPr>
            </a:lvl2pPr>
            <a:lvl3pPr marL="850900" defTabSz="850900">
              <a:defRPr sz="2400">
                <a:solidFill>
                  <a:schemeClr val="tx1"/>
                </a:solidFill>
                <a:latin typeface="Times New Roman" pitchFamily="18" charset="0"/>
              </a:defRPr>
            </a:lvl3pPr>
            <a:lvl4pPr marL="1276350" defTabSz="850900">
              <a:defRPr sz="2400">
                <a:solidFill>
                  <a:schemeClr val="tx1"/>
                </a:solidFill>
                <a:latin typeface="Times New Roman" pitchFamily="18" charset="0"/>
              </a:defRPr>
            </a:lvl4pPr>
            <a:lvl5pPr marL="1701800" defTabSz="850900">
              <a:defRPr sz="2400">
                <a:solidFill>
                  <a:schemeClr val="tx1"/>
                </a:solidFill>
                <a:latin typeface="Times New Roman" pitchFamily="18" charset="0"/>
              </a:defRPr>
            </a:lvl5pPr>
            <a:lvl6pPr marL="2159000" defTabSz="850900" fontAlgn="base">
              <a:spcBef>
                <a:spcPct val="0"/>
              </a:spcBef>
              <a:spcAft>
                <a:spcPct val="0"/>
              </a:spcAft>
              <a:defRPr sz="2400">
                <a:solidFill>
                  <a:schemeClr val="tx1"/>
                </a:solidFill>
                <a:latin typeface="Times New Roman" pitchFamily="18" charset="0"/>
              </a:defRPr>
            </a:lvl6pPr>
            <a:lvl7pPr marL="2616200" defTabSz="850900" fontAlgn="base">
              <a:spcBef>
                <a:spcPct val="0"/>
              </a:spcBef>
              <a:spcAft>
                <a:spcPct val="0"/>
              </a:spcAft>
              <a:defRPr sz="2400">
                <a:solidFill>
                  <a:schemeClr val="tx1"/>
                </a:solidFill>
                <a:latin typeface="Times New Roman" pitchFamily="18" charset="0"/>
              </a:defRPr>
            </a:lvl7pPr>
            <a:lvl8pPr marL="3073400" defTabSz="850900" fontAlgn="base">
              <a:spcBef>
                <a:spcPct val="0"/>
              </a:spcBef>
              <a:spcAft>
                <a:spcPct val="0"/>
              </a:spcAft>
              <a:defRPr sz="2400">
                <a:solidFill>
                  <a:schemeClr val="tx1"/>
                </a:solidFill>
                <a:latin typeface="Times New Roman" pitchFamily="18" charset="0"/>
              </a:defRPr>
            </a:lvl8pPr>
            <a:lvl9pPr marL="3530600" defTabSz="850900" fontAlgn="base">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defRPr/>
            </a:pPr>
            <a:r>
              <a:rPr lang="en-US" sz="2800" dirty="0" smtClean="0">
                <a:solidFill>
                  <a:srgbClr val="FFFFFF"/>
                </a:solidFill>
                <a:latin typeface="Arial" pitchFamily="34" charset="0"/>
              </a:rPr>
              <a:t>John A. Turner</a:t>
            </a:r>
          </a:p>
          <a:p>
            <a:pPr algn="ctr" eaLnBrk="0" fontAlgn="base" hangingPunct="0">
              <a:spcBef>
                <a:spcPct val="0"/>
              </a:spcBef>
              <a:spcAft>
                <a:spcPct val="0"/>
              </a:spcAft>
              <a:defRPr/>
            </a:pPr>
            <a:r>
              <a:rPr lang="en-US" sz="1800" b="1" dirty="0" smtClean="0">
                <a:solidFill>
                  <a:srgbClr val="FFFFFF"/>
                </a:solidFill>
                <a:effectLst>
                  <a:outerShdw blurRad="38100" dist="38100" dir="2700000" algn="tl">
                    <a:srgbClr val="004E47"/>
                  </a:outerShdw>
                </a:effectLst>
                <a:latin typeface="Arial" pitchFamily="34" charset="0"/>
              </a:rPr>
              <a:t>National Renewable Energy Laboratory</a:t>
            </a:r>
          </a:p>
          <a:p>
            <a:pPr algn="ctr" eaLnBrk="0" fontAlgn="base" hangingPunct="0">
              <a:spcBef>
                <a:spcPct val="0"/>
              </a:spcBef>
              <a:spcAft>
                <a:spcPct val="0"/>
              </a:spcAft>
              <a:defRPr/>
            </a:pPr>
            <a:r>
              <a:rPr lang="en-US" sz="1800" b="1" dirty="0" smtClean="0">
                <a:solidFill>
                  <a:srgbClr val="FFFFFF"/>
                </a:solidFill>
                <a:effectLst>
                  <a:outerShdw blurRad="38100" dist="38100" dir="2700000" algn="tl">
                    <a:srgbClr val="004E47"/>
                  </a:outerShdw>
                </a:effectLst>
                <a:latin typeface="Arial" pitchFamily="34" charset="0"/>
              </a:rPr>
              <a:t>15013 Denver West Pkwy, Golden CO 80401</a:t>
            </a:r>
          </a:p>
          <a:p>
            <a:pPr algn="ctr" eaLnBrk="0" fontAlgn="base" hangingPunct="0">
              <a:spcBef>
                <a:spcPct val="0"/>
              </a:spcBef>
              <a:spcAft>
                <a:spcPct val="0"/>
              </a:spcAft>
              <a:defRPr/>
            </a:pPr>
            <a:r>
              <a:rPr lang="en-US" sz="1800" b="1" dirty="0" smtClean="0">
                <a:solidFill>
                  <a:srgbClr val="FFFFFF"/>
                </a:solidFill>
                <a:effectLst>
                  <a:outerShdw blurRad="38100" dist="38100" dir="2700000" algn="tl">
                    <a:srgbClr val="004E47"/>
                  </a:outerShdw>
                </a:effectLst>
                <a:latin typeface="Arial" pitchFamily="34" charset="0"/>
              </a:rPr>
              <a:t>(303) 275-4270</a:t>
            </a:r>
          </a:p>
          <a:p>
            <a:pPr algn="ctr" eaLnBrk="0" fontAlgn="base" hangingPunct="0">
              <a:spcBef>
                <a:spcPct val="0"/>
              </a:spcBef>
              <a:spcAft>
                <a:spcPct val="0"/>
              </a:spcAft>
              <a:defRPr/>
            </a:pPr>
            <a:r>
              <a:rPr lang="en-US" sz="1800" b="1" dirty="0" smtClean="0">
                <a:solidFill>
                  <a:srgbClr val="FFFFFF"/>
                </a:solidFill>
                <a:effectLst>
                  <a:outerShdw blurRad="38100" dist="38100" dir="2700000" algn="tl">
                    <a:srgbClr val="004E47"/>
                  </a:outerShdw>
                </a:effectLst>
                <a:latin typeface="Arial" pitchFamily="34" charset="0"/>
              </a:rPr>
              <a:t>John.Turner@nrel.gov</a:t>
            </a:r>
          </a:p>
        </p:txBody>
      </p:sp>
    </p:spTree>
  </p:cSld>
  <p:clrMapOvr>
    <a:overrideClrMapping bg1="dk2" tx1="lt1" bg2="dk1" tx2="lt2" accent1="accent1" accent2="accent2" accent3="accent3" accent4="accent4" accent5="accent5" accent6="accent6" hlink="hlink" folHlink="folHlink"/>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3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66FF"/>
        </a:solidFill>
        <a:effectLst/>
      </p:bgPr>
    </p:bg>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cstate="print"/>
          <a:srcRect/>
          <a:stretch>
            <a:fillRect/>
          </a:stretch>
        </p:blipFill>
        <p:spPr bwMode="auto">
          <a:xfrm>
            <a:off x="0" y="525966"/>
            <a:ext cx="9144000" cy="5798634"/>
          </a:xfrm>
          <a:prstGeom prst="rect">
            <a:avLst/>
          </a:prstGeom>
          <a:noFill/>
          <a:ln w="12700">
            <a:noFill/>
            <a:miter lim="800000"/>
            <a:headEnd/>
            <a:tailEnd/>
          </a:ln>
          <a:effectLst/>
        </p:spPr>
      </p:pic>
      <p:sp>
        <p:nvSpPr>
          <p:cNvPr id="81924" name="Rectangle 4"/>
          <p:cNvSpPr>
            <a:spLocks noChangeArrowheads="1"/>
          </p:cNvSpPr>
          <p:nvPr/>
        </p:nvSpPr>
        <p:spPr bwMode="auto">
          <a:xfrm>
            <a:off x="3276602" y="3886200"/>
            <a:ext cx="164592" cy="164592"/>
          </a:xfrm>
          <a:prstGeom prst="rect">
            <a:avLst/>
          </a:prstGeom>
          <a:solidFill>
            <a:srgbClr val="FF0000"/>
          </a:solidFill>
          <a:ln w="12699">
            <a:solidFill>
              <a:schemeClr val="tx1"/>
            </a:solidFill>
            <a:miter lim="800000"/>
            <a:headEnd type="none" w="sm" len="sm"/>
            <a:tailEnd type="none" w="sm" len="sm"/>
          </a:ln>
          <a:effectLst/>
        </p:spPr>
        <p:txBody>
          <a:bodyPr wrap="none" anchor="ctr"/>
          <a:lstStyle/>
          <a:p>
            <a:pPr fontAlgn="base">
              <a:spcBef>
                <a:spcPct val="0"/>
              </a:spcBef>
              <a:spcAft>
                <a:spcPct val="0"/>
              </a:spcAft>
            </a:pPr>
            <a:endParaRPr lang="en-US" sz="2400" b="1">
              <a:solidFill>
                <a:srgbClr val="FFFFFF"/>
              </a:solidFill>
            </a:endParaRPr>
          </a:p>
        </p:txBody>
      </p:sp>
      <p:sp>
        <p:nvSpPr>
          <p:cNvPr id="81925" name="Line 5"/>
          <p:cNvSpPr>
            <a:spLocks noChangeShapeType="1"/>
          </p:cNvSpPr>
          <p:nvPr/>
        </p:nvSpPr>
        <p:spPr bwMode="auto">
          <a:xfrm flipV="1">
            <a:off x="3376613" y="4041775"/>
            <a:ext cx="0" cy="1744663"/>
          </a:xfrm>
          <a:prstGeom prst="line">
            <a:avLst/>
          </a:prstGeom>
          <a:noFill/>
          <a:ln w="12699">
            <a:solidFill>
              <a:srgbClr val="000000"/>
            </a:solidFill>
            <a:round/>
            <a:headEnd type="none" w="sm" len="sm"/>
            <a:tailEnd type="triangle" w="sm" len="sm"/>
          </a:ln>
          <a:effectLst/>
        </p:spPr>
        <p:txBody>
          <a:bodyPr wrap="none" anchor="ctr"/>
          <a:lstStyle/>
          <a:p>
            <a:pPr fontAlgn="base">
              <a:spcBef>
                <a:spcPct val="0"/>
              </a:spcBef>
              <a:spcAft>
                <a:spcPct val="0"/>
              </a:spcAft>
            </a:pPr>
            <a:endParaRPr lang="en-US" sz="2400" b="1">
              <a:solidFill>
                <a:srgbClr val="FFFFFF"/>
              </a:solidFill>
            </a:endParaRPr>
          </a:p>
        </p:txBody>
      </p:sp>
      <p:sp>
        <p:nvSpPr>
          <p:cNvPr id="81926" name="Text Box 6"/>
          <p:cNvSpPr txBox="1">
            <a:spLocks noChangeArrowheads="1"/>
          </p:cNvSpPr>
          <p:nvPr/>
        </p:nvSpPr>
        <p:spPr bwMode="auto">
          <a:xfrm>
            <a:off x="2667000" y="5786438"/>
            <a:ext cx="2232025" cy="738664"/>
          </a:xfrm>
          <a:prstGeom prst="rect">
            <a:avLst/>
          </a:prstGeom>
          <a:noFill/>
          <a:ln w="12699">
            <a:noFill/>
            <a:miter lim="800000"/>
            <a:headEnd type="none" w="sm" len="sm"/>
            <a:tailEnd type="none" w="sm" len="sm"/>
          </a:ln>
          <a:effectLst/>
        </p:spPr>
        <p:txBody>
          <a:bodyPr wrap="square">
            <a:spAutoFit/>
          </a:bodyPr>
          <a:lstStyle/>
          <a:p>
            <a:pPr fontAlgn="base">
              <a:spcBef>
                <a:spcPct val="50000"/>
              </a:spcBef>
              <a:spcAft>
                <a:spcPct val="0"/>
              </a:spcAft>
            </a:pPr>
            <a:r>
              <a:rPr lang="en-US" sz="1400" b="1" dirty="0">
                <a:solidFill>
                  <a:srgbClr val="000000"/>
                </a:solidFill>
              </a:rPr>
              <a:t>PV/electrolysis area for 250 million fuel cell vehicles.</a:t>
            </a:r>
          </a:p>
        </p:txBody>
      </p:sp>
      <p:sp>
        <p:nvSpPr>
          <p:cNvPr id="81927" name="Text Box 7"/>
          <p:cNvSpPr txBox="1">
            <a:spLocks noChangeArrowheads="1"/>
          </p:cNvSpPr>
          <p:nvPr/>
        </p:nvSpPr>
        <p:spPr bwMode="auto">
          <a:xfrm>
            <a:off x="2355850" y="6489700"/>
            <a:ext cx="6716713" cy="274638"/>
          </a:xfrm>
          <a:prstGeom prst="rect">
            <a:avLst/>
          </a:prstGeom>
          <a:noFill/>
          <a:ln w="9525">
            <a:noFill/>
            <a:miter lim="800000"/>
            <a:headEnd/>
            <a:tailEnd/>
          </a:ln>
          <a:effectLst/>
        </p:spPr>
        <p:txBody>
          <a:bodyPr wrap="none" anchor="ctr">
            <a:spAutoFit/>
          </a:bodyPr>
          <a:lstStyle/>
          <a:p>
            <a:pPr algn="ctr" fontAlgn="base">
              <a:spcBef>
                <a:spcPct val="50000"/>
              </a:spcBef>
              <a:spcAft>
                <a:spcPct val="0"/>
              </a:spcAft>
            </a:pPr>
            <a:r>
              <a:rPr lang="en-US" sz="1200">
                <a:solidFill>
                  <a:srgbClr val="FFFF66"/>
                </a:solidFill>
                <a:latin typeface="Verdana" pitchFamily="34" charset="0"/>
              </a:rPr>
              <a:t>J. A. Turner, “A Realizable Renewable Energy Future”, Science, 285, p 5428, (1999).</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1"/>
          </p:nvPr>
        </p:nvSpPr>
        <p:spPr>
          <a:xfrm>
            <a:off x="0" y="6678613"/>
            <a:ext cx="9144000" cy="177800"/>
          </a:xfrm>
        </p:spPr>
        <p:txBody>
          <a:bodyPr/>
          <a:lstStyle/>
          <a:p>
            <a:pPr eaLnBrk="0" hangingPunct="0">
              <a:defRPr/>
            </a:pPr>
            <a:fld id="{2213E5C2-DCDF-4CE3-A9FA-05A6624132C4}" type="slidenum">
              <a:rPr sz="1000" smtClean="0">
                <a:solidFill>
                  <a:srgbClr val="B2D6E9"/>
                </a:solidFill>
              </a:rPr>
              <a:pPr eaLnBrk="0" hangingPunct="0">
                <a:defRPr/>
              </a:pPr>
              <a:t>39</a:t>
            </a:fld>
            <a:endParaRPr sz="1000" dirty="0" smtClean="0">
              <a:solidFill>
                <a:srgbClr val="B2D6E9"/>
              </a:solidFill>
            </a:endParaRPr>
          </a:p>
        </p:txBody>
      </p:sp>
      <p:sp>
        <p:nvSpPr>
          <p:cNvPr id="994306" name="Text Box 2"/>
          <p:cNvSpPr txBox="1">
            <a:spLocks noChangeArrowheads="1"/>
          </p:cNvSpPr>
          <p:nvPr/>
        </p:nvSpPr>
        <p:spPr bwMode="auto">
          <a:xfrm>
            <a:off x="466725" y="1022350"/>
            <a:ext cx="8229600" cy="461963"/>
          </a:xfrm>
          <a:prstGeom prst="rect">
            <a:avLst/>
          </a:prstGeom>
          <a:solidFill>
            <a:srgbClr val="FFCC00"/>
          </a:solidFill>
          <a:ln w="9525">
            <a:solidFill>
              <a:schemeClr val="accent6">
                <a:lumMod val="75000"/>
              </a:schemeClr>
            </a:solidFill>
            <a:miter lim="800000"/>
            <a:headEnd/>
            <a:tailEnd/>
          </a:ln>
          <a:effectLst>
            <a:outerShdw dist="53882" dir="2700000" algn="ctr" rotWithShape="0">
              <a:srgbClr val="C0C0C0"/>
            </a:outerShdw>
          </a:effectLst>
        </p:spPr>
        <p:txBody>
          <a:bodyPr>
            <a:spAutoFit/>
          </a:bodyPr>
          <a:lstStyle/>
          <a:p>
            <a:pPr algn="ctr" fontAlgn="auto">
              <a:spcBef>
                <a:spcPct val="50000"/>
              </a:spcBef>
              <a:spcAft>
                <a:spcPts val="0"/>
              </a:spcAft>
              <a:defRPr/>
            </a:pPr>
            <a:r>
              <a:rPr lang="en-US">
                <a:solidFill>
                  <a:srgbClr val="000000"/>
                </a:solidFill>
                <a:latin typeface="Arial" charset="0"/>
              </a:rPr>
              <a:t>Solar Energy</a:t>
            </a:r>
          </a:p>
        </p:txBody>
      </p:sp>
      <p:sp>
        <p:nvSpPr>
          <p:cNvPr id="994307" name="Text Box 3"/>
          <p:cNvSpPr txBox="1">
            <a:spLocks noChangeArrowheads="1"/>
          </p:cNvSpPr>
          <p:nvPr/>
        </p:nvSpPr>
        <p:spPr bwMode="auto">
          <a:xfrm>
            <a:off x="254000" y="2159000"/>
            <a:ext cx="1600200" cy="401638"/>
          </a:xfrm>
          <a:prstGeom prst="rect">
            <a:avLst/>
          </a:prstGeom>
          <a:solidFill>
            <a:srgbClr val="FF7C80"/>
          </a:solidFill>
          <a:ln w="9525">
            <a:solidFill>
              <a:schemeClr val="accent6">
                <a:lumMod val="75000"/>
              </a:schemeClr>
            </a:solidFill>
            <a:miter lim="800000"/>
            <a:headEnd/>
            <a:tailEnd/>
          </a:ln>
          <a:effectLst>
            <a:outerShdw dist="53882" dir="2700000" algn="ctr" rotWithShape="0">
              <a:schemeClr val="folHlink"/>
            </a:outerShdw>
          </a:effectLst>
        </p:spPr>
        <p:txBody>
          <a:bodyPr/>
          <a:lstStyle/>
          <a:p>
            <a:pPr algn="ctr" fontAlgn="auto">
              <a:spcBef>
                <a:spcPct val="50000"/>
              </a:spcBef>
              <a:spcAft>
                <a:spcPts val="0"/>
              </a:spcAft>
              <a:defRPr/>
            </a:pPr>
            <a:r>
              <a:rPr lang="en-US">
                <a:solidFill>
                  <a:srgbClr val="000000"/>
                </a:solidFill>
                <a:latin typeface="Arial" charset="0"/>
              </a:rPr>
              <a:t>Heat</a:t>
            </a:r>
          </a:p>
        </p:txBody>
      </p:sp>
      <p:sp>
        <p:nvSpPr>
          <p:cNvPr id="994308" name="Text Box 4"/>
          <p:cNvSpPr txBox="1">
            <a:spLocks noChangeArrowheads="1"/>
          </p:cNvSpPr>
          <p:nvPr/>
        </p:nvSpPr>
        <p:spPr bwMode="auto">
          <a:xfrm>
            <a:off x="457200" y="5715000"/>
            <a:ext cx="8229600" cy="461963"/>
          </a:xfrm>
          <a:prstGeom prst="rect">
            <a:avLst/>
          </a:prstGeom>
          <a:solidFill>
            <a:srgbClr val="66CCFF"/>
          </a:solidFill>
          <a:ln w="9525">
            <a:solidFill>
              <a:schemeClr val="accent6">
                <a:lumMod val="75000"/>
              </a:schemeClr>
            </a:solidFill>
            <a:miter lim="800000"/>
            <a:headEnd/>
            <a:tailEnd/>
          </a:ln>
          <a:effectLst>
            <a:outerShdw dist="53882" dir="2700000" algn="ctr" rotWithShape="0">
              <a:srgbClr val="C0C0C0"/>
            </a:outerShdw>
          </a:effectLst>
        </p:spPr>
        <p:txBody>
          <a:bodyPr>
            <a:spAutoFit/>
          </a:bodyPr>
          <a:lstStyle/>
          <a:p>
            <a:pPr algn="ctr" fontAlgn="auto">
              <a:spcBef>
                <a:spcPct val="50000"/>
              </a:spcBef>
              <a:spcAft>
                <a:spcPts val="0"/>
              </a:spcAft>
              <a:defRPr/>
            </a:pPr>
            <a:r>
              <a:rPr lang="en-US" dirty="0">
                <a:solidFill>
                  <a:srgbClr val="000000"/>
                </a:solidFill>
                <a:latin typeface="Arial" charset="0"/>
              </a:rPr>
              <a:t>Hydrogen</a:t>
            </a:r>
          </a:p>
        </p:txBody>
      </p:sp>
      <p:sp>
        <p:nvSpPr>
          <p:cNvPr id="994309" name="Text Box 5"/>
          <p:cNvSpPr txBox="1">
            <a:spLocks noChangeArrowheads="1"/>
          </p:cNvSpPr>
          <p:nvPr/>
        </p:nvSpPr>
        <p:spPr bwMode="auto">
          <a:xfrm>
            <a:off x="255588" y="5029200"/>
            <a:ext cx="1600200" cy="406400"/>
          </a:xfrm>
          <a:prstGeom prst="rect">
            <a:avLst/>
          </a:prstGeom>
          <a:solidFill>
            <a:srgbClr val="CC0000"/>
          </a:solidFill>
          <a:ln w="9525">
            <a:solidFill>
              <a:schemeClr val="accent6">
                <a:lumMod val="75000"/>
              </a:schemeClr>
            </a:solidFill>
            <a:miter lim="800000"/>
            <a:headEnd/>
            <a:tailEnd/>
          </a:ln>
          <a:effectLst>
            <a:outerShdw dist="53882" dir="2700000" algn="ctr" rotWithShape="0">
              <a:schemeClr val="folHlink"/>
            </a:outerShdw>
          </a:effectLst>
        </p:spPr>
        <p:txBody>
          <a:bodyPr/>
          <a:lstStyle/>
          <a:p>
            <a:pPr algn="ctr" fontAlgn="auto">
              <a:spcBef>
                <a:spcPct val="50000"/>
              </a:spcBef>
              <a:spcAft>
                <a:spcPts val="0"/>
              </a:spcAft>
              <a:defRPr/>
            </a:pPr>
            <a:r>
              <a:rPr lang="en-US" sz="1800" dirty="0" err="1">
                <a:latin typeface="Arial" charset="0"/>
              </a:rPr>
              <a:t>Thermolysis</a:t>
            </a:r>
            <a:endParaRPr lang="en-US" sz="1800" dirty="0">
              <a:latin typeface="Arial" charset="0"/>
            </a:endParaRPr>
          </a:p>
        </p:txBody>
      </p:sp>
      <p:sp>
        <p:nvSpPr>
          <p:cNvPr id="38919" name="Line 6"/>
          <p:cNvSpPr>
            <a:spLocks noChangeShapeType="1"/>
          </p:cNvSpPr>
          <p:nvPr/>
        </p:nvSpPr>
        <p:spPr bwMode="auto">
          <a:xfrm>
            <a:off x="941388" y="1473200"/>
            <a:ext cx="0" cy="685800"/>
          </a:xfrm>
          <a:prstGeom prst="line">
            <a:avLst/>
          </a:prstGeom>
          <a:noFill/>
          <a:ln w="9525">
            <a:solidFill>
              <a:schemeClr val="accent6">
                <a:lumMod val="75000"/>
              </a:schemeClr>
            </a:solidFill>
            <a:round/>
            <a:headEnd/>
            <a:tailEnd type="triangle" w="med" len="med"/>
          </a:ln>
        </p:spPr>
        <p:txBody>
          <a:bodyPr/>
          <a:lstStyle/>
          <a:p>
            <a:pPr fontAlgn="auto">
              <a:spcBef>
                <a:spcPts val="0"/>
              </a:spcBef>
              <a:spcAft>
                <a:spcPts val="0"/>
              </a:spcAft>
              <a:defRPr/>
            </a:pPr>
            <a:endParaRPr lang="en-US" b="0">
              <a:solidFill>
                <a:srgbClr val="000000"/>
              </a:solidFill>
              <a:latin typeface="Arial"/>
            </a:endParaRPr>
          </a:p>
        </p:txBody>
      </p:sp>
      <p:sp>
        <p:nvSpPr>
          <p:cNvPr id="38920" name="Line 7"/>
          <p:cNvSpPr>
            <a:spLocks noChangeShapeType="1"/>
          </p:cNvSpPr>
          <p:nvPr/>
        </p:nvSpPr>
        <p:spPr bwMode="auto">
          <a:xfrm>
            <a:off x="941388" y="2620963"/>
            <a:ext cx="0" cy="2408237"/>
          </a:xfrm>
          <a:prstGeom prst="line">
            <a:avLst/>
          </a:prstGeom>
          <a:noFill/>
          <a:ln w="9525">
            <a:solidFill>
              <a:schemeClr val="accent6">
                <a:lumMod val="75000"/>
              </a:schemeClr>
            </a:solidFill>
            <a:round/>
            <a:headEnd/>
            <a:tailEnd type="triangle" w="med" len="med"/>
          </a:ln>
        </p:spPr>
        <p:txBody>
          <a:bodyPr/>
          <a:lstStyle/>
          <a:p>
            <a:pPr fontAlgn="auto">
              <a:spcBef>
                <a:spcPts val="0"/>
              </a:spcBef>
              <a:spcAft>
                <a:spcPts val="0"/>
              </a:spcAft>
              <a:defRPr/>
            </a:pPr>
            <a:endParaRPr lang="en-US" b="0">
              <a:solidFill>
                <a:srgbClr val="000000"/>
              </a:solidFill>
              <a:latin typeface="Arial"/>
            </a:endParaRPr>
          </a:p>
        </p:txBody>
      </p:sp>
      <p:sp>
        <p:nvSpPr>
          <p:cNvPr id="38921" name="Line 8"/>
          <p:cNvSpPr>
            <a:spLocks noChangeShapeType="1"/>
          </p:cNvSpPr>
          <p:nvPr/>
        </p:nvSpPr>
        <p:spPr bwMode="auto">
          <a:xfrm>
            <a:off x="941388" y="5435600"/>
            <a:ext cx="0" cy="279400"/>
          </a:xfrm>
          <a:prstGeom prst="line">
            <a:avLst/>
          </a:prstGeom>
          <a:noFill/>
          <a:ln w="9525">
            <a:solidFill>
              <a:schemeClr val="accent6">
                <a:lumMod val="75000"/>
              </a:schemeClr>
            </a:solidFill>
            <a:round/>
            <a:headEnd/>
            <a:tailEnd type="triangle" w="med" len="med"/>
          </a:ln>
        </p:spPr>
        <p:txBody>
          <a:bodyPr/>
          <a:lstStyle/>
          <a:p>
            <a:pPr fontAlgn="auto">
              <a:spcBef>
                <a:spcPts val="0"/>
              </a:spcBef>
              <a:spcAft>
                <a:spcPts val="0"/>
              </a:spcAft>
              <a:defRPr/>
            </a:pPr>
            <a:endParaRPr lang="en-US" b="0">
              <a:solidFill>
                <a:srgbClr val="000000"/>
              </a:solidFill>
              <a:latin typeface="Arial"/>
            </a:endParaRPr>
          </a:p>
        </p:txBody>
      </p:sp>
      <p:sp>
        <p:nvSpPr>
          <p:cNvPr id="38922" name="Line 9"/>
          <p:cNvSpPr>
            <a:spLocks noChangeShapeType="1"/>
          </p:cNvSpPr>
          <p:nvPr/>
        </p:nvSpPr>
        <p:spPr bwMode="auto">
          <a:xfrm>
            <a:off x="1550988" y="2616200"/>
            <a:ext cx="0" cy="457200"/>
          </a:xfrm>
          <a:prstGeom prst="line">
            <a:avLst/>
          </a:prstGeom>
          <a:noFill/>
          <a:ln w="9525">
            <a:solidFill>
              <a:schemeClr val="accent6">
                <a:lumMod val="75000"/>
              </a:schemeClr>
            </a:solidFill>
            <a:round/>
            <a:headEnd/>
            <a:tailEnd type="triangle" w="med" len="med"/>
          </a:ln>
        </p:spPr>
        <p:txBody>
          <a:bodyPr/>
          <a:lstStyle/>
          <a:p>
            <a:pPr fontAlgn="auto">
              <a:spcBef>
                <a:spcPts val="0"/>
              </a:spcBef>
              <a:spcAft>
                <a:spcPts val="0"/>
              </a:spcAft>
              <a:defRPr/>
            </a:pPr>
            <a:endParaRPr lang="en-US" b="0">
              <a:solidFill>
                <a:srgbClr val="000000"/>
              </a:solidFill>
              <a:latin typeface="Arial"/>
            </a:endParaRPr>
          </a:p>
        </p:txBody>
      </p:sp>
      <p:sp>
        <p:nvSpPr>
          <p:cNvPr id="994314" name="Text Box 10"/>
          <p:cNvSpPr txBox="1">
            <a:spLocks noChangeArrowheads="1"/>
          </p:cNvSpPr>
          <p:nvPr/>
        </p:nvSpPr>
        <p:spPr bwMode="auto">
          <a:xfrm>
            <a:off x="1219200" y="3073400"/>
            <a:ext cx="2438400" cy="406400"/>
          </a:xfrm>
          <a:prstGeom prst="rect">
            <a:avLst/>
          </a:prstGeom>
          <a:solidFill>
            <a:srgbClr val="66FF33"/>
          </a:solidFill>
          <a:ln w="9525">
            <a:solidFill>
              <a:schemeClr val="accent6">
                <a:lumMod val="75000"/>
              </a:schemeClr>
            </a:solidFill>
            <a:miter lim="800000"/>
            <a:headEnd/>
            <a:tailEnd/>
          </a:ln>
          <a:effectLst>
            <a:outerShdw dist="53882" dir="2700000" algn="ctr" rotWithShape="0">
              <a:schemeClr val="folHlink"/>
            </a:outerShdw>
          </a:effectLst>
        </p:spPr>
        <p:txBody>
          <a:bodyPr/>
          <a:lstStyle/>
          <a:p>
            <a:pPr algn="ctr" fontAlgn="auto">
              <a:spcBef>
                <a:spcPct val="50000"/>
              </a:spcBef>
              <a:spcAft>
                <a:spcPts val="0"/>
              </a:spcAft>
              <a:defRPr/>
            </a:pPr>
            <a:r>
              <a:rPr lang="en-US" sz="1800">
                <a:solidFill>
                  <a:srgbClr val="000000"/>
                </a:solidFill>
                <a:latin typeface="Arial" charset="0"/>
              </a:rPr>
              <a:t>Mechanical Energy</a:t>
            </a:r>
          </a:p>
        </p:txBody>
      </p:sp>
      <p:sp>
        <p:nvSpPr>
          <p:cNvPr id="38924" name="Line 11"/>
          <p:cNvSpPr>
            <a:spLocks noChangeShapeType="1"/>
          </p:cNvSpPr>
          <p:nvPr/>
        </p:nvSpPr>
        <p:spPr bwMode="auto">
          <a:xfrm>
            <a:off x="2895600" y="3479800"/>
            <a:ext cx="0" cy="635000"/>
          </a:xfrm>
          <a:prstGeom prst="line">
            <a:avLst/>
          </a:prstGeom>
          <a:noFill/>
          <a:ln w="9525">
            <a:solidFill>
              <a:schemeClr val="accent6">
                <a:lumMod val="75000"/>
              </a:schemeClr>
            </a:solidFill>
            <a:round/>
            <a:headEnd/>
            <a:tailEnd type="triangle" w="med" len="med"/>
          </a:ln>
        </p:spPr>
        <p:txBody>
          <a:bodyPr/>
          <a:lstStyle/>
          <a:p>
            <a:pPr fontAlgn="auto">
              <a:spcBef>
                <a:spcPts val="0"/>
              </a:spcBef>
              <a:spcAft>
                <a:spcPts val="0"/>
              </a:spcAft>
              <a:defRPr/>
            </a:pPr>
            <a:endParaRPr lang="en-US" b="0">
              <a:solidFill>
                <a:srgbClr val="000000"/>
              </a:solidFill>
              <a:latin typeface="Arial"/>
            </a:endParaRPr>
          </a:p>
        </p:txBody>
      </p:sp>
      <p:sp>
        <p:nvSpPr>
          <p:cNvPr id="994316" name="Text Box 12"/>
          <p:cNvSpPr txBox="1">
            <a:spLocks noChangeArrowheads="1"/>
          </p:cNvSpPr>
          <p:nvPr/>
        </p:nvSpPr>
        <p:spPr bwMode="auto">
          <a:xfrm>
            <a:off x="2667000" y="4114800"/>
            <a:ext cx="1673225" cy="401638"/>
          </a:xfrm>
          <a:prstGeom prst="rect">
            <a:avLst/>
          </a:prstGeom>
          <a:solidFill>
            <a:srgbClr val="0099FF"/>
          </a:solidFill>
          <a:ln w="9525">
            <a:solidFill>
              <a:schemeClr val="accent6">
                <a:lumMod val="75000"/>
              </a:schemeClr>
            </a:solidFill>
            <a:miter lim="800000"/>
            <a:headEnd/>
            <a:tailEnd/>
          </a:ln>
          <a:effectLst>
            <a:outerShdw dist="53882" dir="2700000" algn="ctr" rotWithShape="0">
              <a:schemeClr val="folHlink"/>
            </a:outerShdw>
          </a:effectLst>
        </p:spPr>
        <p:txBody>
          <a:bodyPr/>
          <a:lstStyle/>
          <a:p>
            <a:pPr algn="ctr" fontAlgn="auto">
              <a:spcBef>
                <a:spcPct val="50000"/>
              </a:spcBef>
              <a:spcAft>
                <a:spcPts val="0"/>
              </a:spcAft>
              <a:defRPr/>
            </a:pPr>
            <a:r>
              <a:rPr lang="en-US">
                <a:solidFill>
                  <a:srgbClr val="000000"/>
                </a:solidFill>
                <a:latin typeface="Arial" charset="0"/>
              </a:rPr>
              <a:t>Electricity</a:t>
            </a:r>
          </a:p>
        </p:txBody>
      </p:sp>
      <p:sp>
        <p:nvSpPr>
          <p:cNvPr id="38926" name="Line 13"/>
          <p:cNvSpPr>
            <a:spLocks noChangeShapeType="1"/>
          </p:cNvSpPr>
          <p:nvPr/>
        </p:nvSpPr>
        <p:spPr bwMode="auto">
          <a:xfrm>
            <a:off x="4114800" y="1473200"/>
            <a:ext cx="0" cy="2641600"/>
          </a:xfrm>
          <a:prstGeom prst="line">
            <a:avLst/>
          </a:prstGeom>
          <a:noFill/>
          <a:ln w="9525">
            <a:solidFill>
              <a:schemeClr val="accent6">
                <a:lumMod val="75000"/>
              </a:schemeClr>
            </a:solidFill>
            <a:round/>
            <a:headEnd/>
            <a:tailEnd type="triangle" w="med" len="med"/>
          </a:ln>
        </p:spPr>
        <p:txBody>
          <a:bodyPr/>
          <a:lstStyle/>
          <a:p>
            <a:pPr fontAlgn="auto">
              <a:spcBef>
                <a:spcPts val="0"/>
              </a:spcBef>
              <a:spcAft>
                <a:spcPts val="0"/>
              </a:spcAft>
              <a:defRPr/>
            </a:pPr>
            <a:endParaRPr lang="en-US" b="0">
              <a:solidFill>
                <a:srgbClr val="000000"/>
              </a:solidFill>
              <a:latin typeface="Arial"/>
            </a:endParaRPr>
          </a:p>
        </p:txBody>
      </p:sp>
      <p:sp>
        <p:nvSpPr>
          <p:cNvPr id="994318" name="Text Box 14"/>
          <p:cNvSpPr txBox="1">
            <a:spLocks noChangeArrowheads="1"/>
          </p:cNvSpPr>
          <p:nvPr/>
        </p:nvSpPr>
        <p:spPr bwMode="auto">
          <a:xfrm>
            <a:off x="2667000" y="5029200"/>
            <a:ext cx="1676400" cy="401638"/>
          </a:xfrm>
          <a:prstGeom prst="rect">
            <a:avLst/>
          </a:prstGeom>
          <a:solidFill>
            <a:srgbClr val="66FF33"/>
          </a:solidFill>
          <a:ln w="9525">
            <a:solidFill>
              <a:schemeClr val="accent6">
                <a:lumMod val="75000"/>
              </a:schemeClr>
            </a:solidFill>
            <a:miter lim="800000"/>
            <a:headEnd/>
            <a:tailEnd/>
          </a:ln>
          <a:effectLst>
            <a:outerShdw dist="53882" dir="2700000" algn="ctr" rotWithShape="0">
              <a:schemeClr val="folHlink"/>
            </a:outerShdw>
          </a:effectLst>
        </p:spPr>
        <p:txBody>
          <a:bodyPr/>
          <a:lstStyle/>
          <a:p>
            <a:pPr algn="ctr" fontAlgn="auto">
              <a:spcBef>
                <a:spcPct val="50000"/>
              </a:spcBef>
              <a:spcAft>
                <a:spcPts val="0"/>
              </a:spcAft>
              <a:defRPr/>
            </a:pPr>
            <a:r>
              <a:rPr lang="en-US" sz="2000" dirty="0">
                <a:solidFill>
                  <a:srgbClr val="000000"/>
                </a:solidFill>
                <a:latin typeface="Arial" charset="0"/>
              </a:rPr>
              <a:t>Electrolysis</a:t>
            </a:r>
            <a:endParaRPr lang="en-US" dirty="0">
              <a:solidFill>
                <a:srgbClr val="000000"/>
              </a:solidFill>
              <a:latin typeface="Arial" charset="0"/>
            </a:endParaRPr>
          </a:p>
        </p:txBody>
      </p:sp>
      <p:sp>
        <p:nvSpPr>
          <p:cNvPr id="77840" name="Line 15"/>
          <p:cNvSpPr>
            <a:spLocks noChangeShapeType="1"/>
          </p:cNvSpPr>
          <p:nvPr/>
        </p:nvSpPr>
        <p:spPr bwMode="auto">
          <a:xfrm>
            <a:off x="3505200" y="4572000"/>
            <a:ext cx="0" cy="457200"/>
          </a:xfrm>
          <a:prstGeom prst="line">
            <a:avLst/>
          </a:prstGeom>
          <a:noFill/>
          <a:ln w="28575">
            <a:solidFill>
              <a:srgbClr val="FF0000"/>
            </a:solidFill>
            <a:round/>
            <a:headEnd/>
            <a:tailEnd type="triangle" w="med" len="med"/>
          </a:ln>
        </p:spPr>
        <p:txBody>
          <a:bodyPr/>
          <a:lstStyle/>
          <a:p>
            <a:endParaRPr lang="en-US"/>
          </a:p>
        </p:txBody>
      </p:sp>
      <p:sp>
        <p:nvSpPr>
          <p:cNvPr id="77841" name="Line 16"/>
          <p:cNvSpPr>
            <a:spLocks noChangeShapeType="1"/>
          </p:cNvSpPr>
          <p:nvPr/>
        </p:nvSpPr>
        <p:spPr bwMode="auto">
          <a:xfrm>
            <a:off x="3519488" y="5486400"/>
            <a:ext cx="0" cy="228600"/>
          </a:xfrm>
          <a:prstGeom prst="line">
            <a:avLst/>
          </a:prstGeom>
          <a:noFill/>
          <a:ln w="28575">
            <a:solidFill>
              <a:srgbClr val="FF0000"/>
            </a:solidFill>
            <a:round/>
            <a:headEnd/>
            <a:tailEnd type="triangle" w="med" len="med"/>
          </a:ln>
        </p:spPr>
        <p:txBody>
          <a:bodyPr/>
          <a:lstStyle/>
          <a:p>
            <a:endParaRPr lang="en-US"/>
          </a:p>
        </p:txBody>
      </p:sp>
      <p:sp>
        <p:nvSpPr>
          <p:cNvPr id="994321" name="Text Box 17"/>
          <p:cNvSpPr txBox="1">
            <a:spLocks noChangeArrowheads="1"/>
          </p:cNvSpPr>
          <p:nvPr/>
        </p:nvSpPr>
        <p:spPr bwMode="auto">
          <a:xfrm>
            <a:off x="5003800" y="2108200"/>
            <a:ext cx="1600200" cy="401638"/>
          </a:xfrm>
          <a:prstGeom prst="rect">
            <a:avLst/>
          </a:prstGeom>
          <a:solidFill>
            <a:srgbClr val="66FF33"/>
          </a:solidFill>
          <a:ln w="9525">
            <a:solidFill>
              <a:schemeClr val="accent6">
                <a:lumMod val="75000"/>
              </a:schemeClr>
            </a:solidFill>
            <a:miter lim="800000"/>
            <a:headEnd/>
            <a:tailEnd/>
          </a:ln>
          <a:effectLst>
            <a:outerShdw dist="53882" dir="2700000" algn="ctr" rotWithShape="0">
              <a:schemeClr val="folHlink"/>
            </a:outerShdw>
          </a:effectLst>
        </p:spPr>
        <p:txBody>
          <a:bodyPr/>
          <a:lstStyle/>
          <a:p>
            <a:pPr algn="ctr" fontAlgn="auto">
              <a:spcBef>
                <a:spcPct val="50000"/>
              </a:spcBef>
              <a:spcAft>
                <a:spcPts val="0"/>
              </a:spcAft>
              <a:defRPr/>
            </a:pPr>
            <a:r>
              <a:rPr lang="en-US">
                <a:solidFill>
                  <a:srgbClr val="000000"/>
                </a:solidFill>
                <a:latin typeface="Arial" charset="0"/>
              </a:rPr>
              <a:t>Biomass</a:t>
            </a:r>
          </a:p>
        </p:txBody>
      </p:sp>
      <p:sp>
        <p:nvSpPr>
          <p:cNvPr id="994322" name="Text Box 18"/>
          <p:cNvSpPr txBox="1">
            <a:spLocks noChangeArrowheads="1"/>
          </p:cNvSpPr>
          <p:nvPr/>
        </p:nvSpPr>
        <p:spPr bwMode="auto">
          <a:xfrm>
            <a:off x="5029200" y="4110038"/>
            <a:ext cx="1600200" cy="401637"/>
          </a:xfrm>
          <a:prstGeom prst="rect">
            <a:avLst/>
          </a:prstGeom>
          <a:solidFill>
            <a:srgbClr val="66CCFF"/>
          </a:solidFill>
          <a:ln w="9525">
            <a:solidFill>
              <a:schemeClr val="accent6">
                <a:lumMod val="75000"/>
              </a:schemeClr>
            </a:solidFill>
            <a:miter lim="800000"/>
            <a:headEnd/>
            <a:tailEnd/>
          </a:ln>
          <a:effectLst>
            <a:outerShdw dist="53882" dir="2700000" algn="ctr" rotWithShape="0">
              <a:schemeClr val="folHlink"/>
            </a:outerShdw>
          </a:effectLst>
        </p:spPr>
        <p:txBody>
          <a:bodyPr/>
          <a:lstStyle/>
          <a:p>
            <a:pPr algn="ctr" fontAlgn="auto">
              <a:spcBef>
                <a:spcPct val="50000"/>
              </a:spcBef>
              <a:spcAft>
                <a:spcPts val="0"/>
              </a:spcAft>
              <a:defRPr/>
            </a:pPr>
            <a:r>
              <a:rPr lang="en-US" sz="2000">
                <a:solidFill>
                  <a:srgbClr val="000000"/>
                </a:solidFill>
                <a:latin typeface="Arial" charset="0"/>
              </a:rPr>
              <a:t>Conversion</a:t>
            </a:r>
          </a:p>
        </p:txBody>
      </p:sp>
      <p:sp>
        <p:nvSpPr>
          <p:cNvPr id="38932" name="Line 19"/>
          <p:cNvSpPr>
            <a:spLocks noChangeShapeType="1"/>
          </p:cNvSpPr>
          <p:nvPr/>
        </p:nvSpPr>
        <p:spPr bwMode="auto">
          <a:xfrm>
            <a:off x="5715000" y="1473200"/>
            <a:ext cx="0" cy="639763"/>
          </a:xfrm>
          <a:prstGeom prst="line">
            <a:avLst/>
          </a:prstGeom>
          <a:noFill/>
          <a:ln w="9525">
            <a:solidFill>
              <a:schemeClr val="accent6">
                <a:lumMod val="75000"/>
              </a:schemeClr>
            </a:solidFill>
            <a:round/>
            <a:headEnd/>
            <a:tailEnd type="triangle" w="med" len="med"/>
          </a:ln>
        </p:spPr>
        <p:txBody>
          <a:bodyPr/>
          <a:lstStyle/>
          <a:p>
            <a:pPr fontAlgn="auto">
              <a:spcBef>
                <a:spcPts val="0"/>
              </a:spcBef>
              <a:spcAft>
                <a:spcPts val="0"/>
              </a:spcAft>
              <a:defRPr/>
            </a:pPr>
            <a:endParaRPr lang="en-US" b="0">
              <a:solidFill>
                <a:srgbClr val="000000"/>
              </a:solidFill>
              <a:latin typeface="Arial"/>
            </a:endParaRPr>
          </a:p>
        </p:txBody>
      </p:sp>
      <p:sp>
        <p:nvSpPr>
          <p:cNvPr id="38933" name="Line 20"/>
          <p:cNvSpPr>
            <a:spLocks noChangeShapeType="1"/>
          </p:cNvSpPr>
          <p:nvPr/>
        </p:nvSpPr>
        <p:spPr bwMode="auto">
          <a:xfrm>
            <a:off x="5715000" y="2560638"/>
            <a:ext cx="0" cy="1554162"/>
          </a:xfrm>
          <a:prstGeom prst="line">
            <a:avLst/>
          </a:prstGeom>
          <a:noFill/>
          <a:ln w="9525">
            <a:solidFill>
              <a:schemeClr val="accent6">
                <a:lumMod val="75000"/>
              </a:schemeClr>
            </a:solidFill>
            <a:round/>
            <a:headEnd/>
            <a:tailEnd type="triangle" w="med" len="med"/>
          </a:ln>
        </p:spPr>
        <p:txBody>
          <a:bodyPr/>
          <a:lstStyle/>
          <a:p>
            <a:pPr fontAlgn="auto">
              <a:spcBef>
                <a:spcPts val="0"/>
              </a:spcBef>
              <a:spcAft>
                <a:spcPts val="0"/>
              </a:spcAft>
              <a:defRPr/>
            </a:pPr>
            <a:endParaRPr lang="en-US" b="0">
              <a:solidFill>
                <a:srgbClr val="000000"/>
              </a:solidFill>
              <a:latin typeface="Arial"/>
            </a:endParaRPr>
          </a:p>
        </p:txBody>
      </p:sp>
      <p:sp>
        <p:nvSpPr>
          <p:cNvPr id="38934" name="Line 21"/>
          <p:cNvSpPr>
            <a:spLocks noChangeShapeType="1"/>
          </p:cNvSpPr>
          <p:nvPr/>
        </p:nvSpPr>
        <p:spPr bwMode="auto">
          <a:xfrm>
            <a:off x="5715000" y="4572000"/>
            <a:ext cx="0" cy="1143000"/>
          </a:xfrm>
          <a:prstGeom prst="line">
            <a:avLst/>
          </a:prstGeom>
          <a:noFill/>
          <a:ln w="9525">
            <a:solidFill>
              <a:schemeClr val="accent6">
                <a:lumMod val="75000"/>
              </a:schemeClr>
            </a:solidFill>
            <a:round/>
            <a:headEnd/>
            <a:tailEnd type="triangle" w="med" len="med"/>
          </a:ln>
        </p:spPr>
        <p:txBody>
          <a:bodyPr/>
          <a:lstStyle/>
          <a:p>
            <a:pPr fontAlgn="auto">
              <a:spcBef>
                <a:spcPts val="0"/>
              </a:spcBef>
              <a:spcAft>
                <a:spcPts val="0"/>
              </a:spcAft>
              <a:defRPr/>
            </a:pPr>
            <a:endParaRPr lang="en-US" b="0">
              <a:solidFill>
                <a:srgbClr val="000000"/>
              </a:solidFill>
              <a:latin typeface="Arial"/>
            </a:endParaRPr>
          </a:p>
        </p:txBody>
      </p:sp>
      <p:sp>
        <p:nvSpPr>
          <p:cNvPr id="994326" name="Text Box 22"/>
          <p:cNvSpPr txBox="1">
            <a:spLocks noChangeArrowheads="1"/>
          </p:cNvSpPr>
          <p:nvPr/>
        </p:nvSpPr>
        <p:spPr bwMode="auto">
          <a:xfrm>
            <a:off x="6881813" y="5029200"/>
            <a:ext cx="1600200" cy="401638"/>
          </a:xfrm>
          <a:prstGeom prst="rect">
            <a:avLst/>
          </a:prstGeom>
          <a:solidFill>
            <a:srgbClr val="CC99FF"/>
          </a:solidFill>
          <a:ln w="9525">
            <a:solidFill>
              <a:schemeClr val="accent6">
                <a:lumMod val="75000"/>
              </a:schemeClr>
            </a:solidFill>
            <a:miter lim="800000"/>
            <a:headEnd/>
            <a:tailEnd/>
          </a:ln>
          <a:effectLst>
            <a:outerShdw dist="53882" dir="2700000" algn="ctr" rotWithShape="0">
              <a:schemeClr val="folHlink"/>
            </a:outerShdw>
          </a:effectLst>
        </p:spPr>
        <p:txBody>
          <a:bodyPr/>
          <a:lstStyle/>
          <a:p>
            <a:pPr algn="ctr" fontAlgn="auto">
              <a:spcBef>
                <a:spcPct val="50000"/>
              </a:spcBef>
              <a:spcAft>
                <a:spcPts val="0"/>
              </a:spcAft>
              <a:defRPr/>
            </a:pPr>
            <a:r>
              <a:rPr lang="en-US" sz="2000">
                <a:solidFill>
                  <a:srgbClr val="000000"/>
                </a:solidFill>
                <a:latin typeface="Arial" charset="0"/>
              </a:rPr>
              <a:t>Photolysis</a:t>
            </a:r>
          </a:p>
        </p:txBody>
      </p:sp>
      <p:sp>
        <p:nvSpPr>
          <p:cNvPr id="38936" name="Line 23"/>
          <p:cNvSpPr>
            <a:spLocks noChangeShapeType="1"/>
          </p:cNvSpPr>
          <p:nvPr/>
        </p:nvSpPr>
        <p:spPr bwMode="auto">
          <a:xfrm>
            <a:off x="7162800" y="1473200"/>
            <a:ext cx="0" cy="3556000"/>
          </a:xfrm>
          <a:prstGeom prst="line">
            <a:avLst/>
          </a:prstGeom>
          <a:noFill/>
          <a:ln w="9525">
            <a:solidFill>
              <a:schemeClr val="accent6">
                <a:lumMod val="75000"/>
              </a:schemeClr>
            </a:solidFill>
            <a:round/>
            <a:headEnd/>
            <a:tailEnd type="triangle" w="med" len="med"/>
          </a:ln>
        </p:spPr>
        <p:txBody>
          <a:bodyPr/>
          <a:lstStyle/>
          <a:p>
            <a:pPr fontAlgn="auto">
              <a:spcBef>
                <a:spcPts val="0"/>
              </a:spcBef>
              <a:spcAft>
                <a:spcPts val="0"/>
              </a:spcAft>
              <a:defRPr/>
            </a:pPr>
            <a:endParaRPr lang="en-US" b="0">
              <a:solidFill>
                <a:srgbClr val="000000"/>
              </a:solidFill>
              <a:latin typeface="Arial"/>
            </a:endParaRPr>
          </a:p>
        </p:txBody>
      </p:sp>
      <p:sp>
        <p:nvSpPr>
          <p:cNvPr id="38937" name="Line 24"/>
          <p:cNvSpPr>
            <a:spLocks noChangeShapeType="1"/>
          </p:cNvSpPr>
          <p:nvPr/>
        </p:nvSpPr>
        <p:spPr bwMode="auto">
          <a:xfrm>
            <a:off x="7723188" y="5486400"/>
            <a:ext cx="0" cy="228600"/>
          </a:xfrm>
          <a:prstGeom prst="line">
            <a:avLst/>
          </a:prstGeom>
          <a:noFill/>
          <a:ln w="9525">
            <a:solidFill>
              <a:schemeClr val="accent6">
                <a:lumMod val="75000"/>
              </a:schemeClr>
            </a:solidFill>
            <a:round/>
            <a:headEnd/>
            <a:tailEnd type="triangle" w="med" len="med"/>
          </a:ln>
        </p:spPr>
        <p:txBody>
          <a:bodyPr/>
          <a:lstStyle/>
          <a:p>
            <a:pPr fontAlgn="auto">
              <a:spcBef>
                <a:spcPts val="0"/>
              </a:spcBef>
              <a:spcAft>
                <a:spcPts val="0"/>
              </a:spcAft>
              <a:defRPr/>
            </a:pPr>
            <a:endParaRPr lang="en-US" b="0">
              <a:solidFill>
                <a:srgbClr val="000000"/>
              </a:solidFill>
              <a:latin typeface="Arial"/>
            </a:endParaRPr>
          </a:p>
        </p:txBody>
      </p:sp>
      <p:pic>
        <p:nvPicPr>
          <p:cNvPr id="38938" name="Picture 25" descr="03712"/>
          <p:cNvPicPr>
            <a:picLocks noChangeAspect="1" noChangeArrowheads="1"/>
          </p:cNvPicPr>
          <p:nvPr/>
        </p:nvPicPr>
        <p:blipFill>
          <a:blip r:embed="rId2" cstate="print"/>
          <a:srcRect/>
          <a:stretch>
            <a:fillRect/>
          </a:stretch>
        </p:blipFill>
        <p:spPr bwMode="auto">
          <a:xfrm>
            <a:off x="5181600" y="2852738"/>
            <a:ext cx="1219200" cy="906462"/>
          </a:xfrm>
          <a:prstGeom prst="rect">
            <a:avLst/>
          </a:prstGeom>
          <a:noFill/>
          <a:ln w="9525">
            <a:solidFill>
              <a:schemeClr val="accent6">
                <a:lumMod val="75000"/>
              </a:schemeClr>
            </a:solidFill>
            <a:miter lim="800000"/>
            <a:headEnd/>
            <a:tailEnd/>
          </a:ln>
        </p:spPr>
      </p:pic>
      <p:pic>
        <p:nvPicPr>
          <p:cNvPr id="38939" name="Picture 26" descr="00118"/>
          <p:cNvPicPr>
            <a:picLocks noChangeAspect="1" noChangeArrowheads="1"/>
          </p:cNvPicPr>
          <p:nvPr/>
        </p:nvPicPr>
        <p:blipFill>
          <a:blip r:embed="rId3" cstate="print"/>
          <a:srcRect/>
          <a:stretch>
            <a:fillRect/>
          </a:stretch>
        </p:blipFill>
        <p:spPr bwMode="auto">
          <a:xfrm>
            <a:off x="457200" y="3640138"/>
            <a:ext cx="1066800" cy="1160462"/>
          </a:xfrm>
          <a:prstGeom prst="rect">
            <a:avLst/>
          </a:prstGeom>
          <a:noFill/>
          <a:ln w="9525">
            <a:solidFill>
              <a:schemeClr val="accent6">
                <a:lumMod val="75000"/>
              </a:schemeClr>
            </a:solidFill>
            <a:miter lim="800000"/>
            <a:headEnd/>
            <a:tailEnd/>
          </a:ln>
        </p:spPr>
      </p:pic>
      <p:pic>
        <p:nvPicPr>
          <p:cNvPr id="38940" name="Picture 27"/>
          <p:cNvPicPr>
            <a:picLocks noChangeAspect="1" noChangeArrowheads="1"/>
          </p:cNvPicPr>
          <p:nvPr/>
        </p:nvPicPr>
        <p:blipFill>
          <a:blip r:embed="rId4" cstate="print"/>
          <a:srcRect/>
          <a:stretch>
            <a:fillRect/>
          </a:stretch>
        </p:blipFill>
        <p:spPr bwMode="auto">
          <a:xfrm>
            <a:off x="3581400" y="2082800"/>
            <a:ext cx="1219200" cy="881063"/>
          </a:xfrm>
          <a:prstGeom prst="rect">
            <a:avLst/>
          </a:prstGeom>
          <a:noFill/>
          <a:ln w="9525">
            <a:solidFill>
              <a:schemeClr val="accent6">
                <a:lumMod val="75000"/>
              </a:schemeClr>
            </a:solidFill>
            <a:miter lim="800000"/>
            <a:headEnd/>
            <a:tailEnd/>
          </a:ln>
        </p:spPr>
      </p:pic>
      <p:pic>
        <p:nvPicPr>
          <p:cNvPr id="38941" name="Picture 28" descr="08740"/>
          <p:cNvPicPr>
            <a:picLocks noChangeAspect="1" noChangeArrowheads="1"/>
          </p:cNvPicPr>
          <p:nvPr/>
        </p:nvPicPr>
        <p:blipFill>
          <a:blip r:embed="rId5" cstate="print"/>
          <a:srcRect/>
          <a:stretch>
            <a:fillRect/>
          </a:stretch>
        </p:blipFill>
        <p:spPr bwMode="auto">
          <a:xfrm>
            <a:off x="6823075" y="1930400"/>
            <a:ext cx="1101725" cy="1295400"/>
          </a:xfrm>
          <a:prstGeom prst="rect">
            <a:avLst/>
          </a:prstGeom>
          <a:noFill/>
          <a:ln w="9525">
            <a:solidFill>
              <a:schemeClr val="accent6">
                <a:lumMod val="75000"/>
              </a:schemeClr>
            </a:solidFill>
            <a:miter lim="800000"/>
            <a:headEnd/>
            <a:tailEnd/>
          </a:ln>
        </p:spPr>
      </p:pic>
      <p:sp>
        <p:nvSpPr>
          <p:cNvPr id="38942" name="Line 29"/>
          <p:cNvSpPr>
            <a:spLocks noChangeShapeType="1"/>
          </p:cNvSpPr>
          <p:nvPr/>
        </p:nvSpPr>
        <p:spPr bwMode="auto">
          <a:xfrm>
            <a:off x="8305800" y="1473200"/>
            <a:ext cx="0" cy="3556000"/>
          </a:xfrm>
          <a:prstGeom prst="line">
            <a:avLst/>
          </a:prstGeom>
          <a:noFill/>
          <a:ln w="9525">
            <a:solidFill>
              <a:schemeClr val="accent6">
                <a:lumMod val="75000"/>
              </a:schemeClr>
            </a:solidFill>
            <a:round/>
            <a:headEnd/>
            <a:tailEnd type="triangle" w="med" len="med"/>
          </a:ln>
        </p:spPr>
        <p:txBody>
          <a:bodyPr/>
          <a:lstStyle/>
          <a:p>
            <a:pPr fontAlgn="auto">
              <a:spcBef>
                <a:spcPts val="0"/>
              </a:spcBef>
              <a:spcAft>
                <a:spcPts val="0"/>
              </a:spcAft>
              <a:defRPr/>
            </a:pPr>
            <a:endParaRPr lang="en-US" b="0">
              <a:solidFill>
                <a:srgbClr val="000000"/>
              </a:solidFill>
              <a:latin typeface="Arial"/>
            </a:endParaRPr>
          </a:p>
        </p:txBody>
      </p:sp>
      <p:pic>
        <p:nvPicPr>
          <p:cNvPr id="38943" name="Picture 30" descr="06226"/>
          <p:cNvPicPr>
            <a:picLocks noChangeAspect="1" noChangeArrowheads="1"/>
          </p:cNvPicPr>
          <p:nvPr/>
        </p:nvPicPr>
        <p:blipFill>
          <a:blip r:embed="rId6" cstate="print"/>
          <a:srcRect/>
          <a:stretch>
            <a:fillRect/>
          </a:stretch>
        </p:blipFill>
        <p:spPr bwMode="auto">
          <a:xfrm>
            <a:off x="7408863" y="3505200"/>
            <a:ext cx="1582737" cy="1049338"/>
          </a:xfrm>
          <a:prstGeom prst="rect">
            <a:avLst/>
          </a:prstGeom>
          <a:noFill/>
          <a:ln w="9525">
            <a:solidFill>
              <a:schemeClr val="accent6">
                <a:lumMod val="75000"/>
              </a:schemeClr>
            </a:solidFill>
            <a:miter lim="800000"/>
            <a:headEnd/>
            <a:tailEnd/>
          </a:ln>
        </p:spPr>
      </p:pic>
      <p:sp>
        <p:nvSpPr>
          <p:cNvPr id="38944" name="Line 31"/>
          <p:cNvSpPr>
            <a:spLocks noChangeShapeType="1"/>
          </p:cNvSpPr>
          <p:nvPr/>
        </p:nvSpPr>
        <p:spPr bwMode="auto">
          <a:xfrm>
            <a:off x="2743200" y="2590800"/>
            <a:ext cx="0" cy="488950"/>
          </a:xfrm>
          <a:prstGeom prst="line">
            <a:avLst/>
          </a:prstGeom>
          <a:noFill/>
          <a:ln w="9525">
            <a:solidFill>
              <a:schemeClr val="accent6">
                <a:lumMod val="75000"/>
              </a:schemeClr>
            </a:solidFill>
            <a:round/>
            <a:headEnd/>
            <a:tailEnd type="triangle" w="med" len="med"/>
          </a:ln>
        </p:spPr>
        <p:txBody>
          <a:bodyPr/>
          <a:lstStyle/>
          <a:p>
            <a:pPr fontAlgn="auto">
              <a:spcBef>
                <a:spcPts val="0"/>
              </a:spcBef>
              <a:spcAft>
                <a:spcPts val="0"/>
              </a:spcAft>
              <a:defRPr/>
            </a:pPr>
            <a:endParaRPr lang="en-US" b="0">
              <a:solidFill>
                <a:srgbClr val="000000"/>
              </a:solidFill>
              <a:latin typeface="Arial"/>
            </a:endParaRPr>
          </a:p>
        </p:txBody>
      </p:sp>
      <p:pic>
        <p:nvPicPr>
          <p:cNvPr id="38945" name="Picture 32" descr="03838"/>
          <p:cNvPicPr>
            <a:picLocks noChangeAspect="1" noChangeArrowheads="1"/>
          </p:cNvPicPr>
          <p:nvPr/>
        </p:nvPicPr>
        <p:blipFill>
          <a:blip r:embed="rId7" cstate="print"/>
          <a:srcRect/>
          <a:stretch>
            <a:fillRect/>
          </a:stretch>
        </p:blipFill>
        <p:spPr bwMode="auto">
          <a:xfrm>
            <a:off x="2262188" y="1600200"/>
            <a:ext cx="1014412" cy="1201738"/>
          </a:xfrm>
          <a:prstGeom prst="rect">
            <a:avLst/>
          </a:prstGeom>
          <a:noFill/>
          <a:ln w="9525">
            <a:solidFill>
              <a:schemeClr val="accent6">
                <a:lumMod val="75000"/>
              </a:schemeClr>
            </a:solidFill>
            <a:miter lim="800000"/>
            <a:headEnd/>
            <a:tailEnd/>
          </a:ln>
        </p:spPr>
      </p:pic>
      <p:sp>
        <p:nvSpPr>
          <p:cNvPr id="38946" name="Rectangle 33"/>
          <p:cNvSpPr>
            <a:spLocks noGrp="1" noChangeArrowheads="1"/>
          </p:cNvSpPr>
          <p:nvPr>
            <p:ph type="title" idx="4294967295"/>
          </p:nvPr>
        </p:nvSpPr>
        <p:spPr>
          <a:xfrm>
            <a:off x="685800" y="228600"/>
            <a:ext cx="7772400" cy="457200"/>
          </a:xfrm>
        </p:spPr>
        <p:txBody>
          <a:bodyPr rtlCol="0">
            <a:normAutofit fontScale="90000"/>
          </a:bodyPr>
          <a:lstStyle/>
          <a:p>
            <a:pPr fontAlgn="auto">
              <a:spcAft>
                <a:spcPts val="0"/>
              </a:spcAft>
              <a:defRPr/>
            </a:pPr>
            <a:r>
              <a:rPr lang="en-US" smtClean="0">
                <a:ea typeface="+mj-ea"/>
              </a:rPr>
              <a:t>Sustainable Paths to Hydrogen</a:t>
            </a:r>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7.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9.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7.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8.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9.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latin typeface="Arial"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4E47"/>
    </a:dk1>
    <a:lt1>
      <a:srgbClr val="FFFFFF"/>
    </a:lt1>
    <a:dk2>
      <a:srgbClr val="000208"/>
    </a:dk2>
    <a:lt2>
      <a:srgbClr val="FAFD00"/>
    </a:lt2>
    <a:accent1>
      <a:srgbClr val="114FFB"/>
    </a:accent1>
    <a:accent2>
      <a:srgbClr val="FC0128"/>
    </a:accent2>
    <a:accent3>
      <a:srgbClr val="AAAAAA"/>
    </a:accent3>
    <a:accent4>
      <a:srgbClr val="DADADA"/>
    </a:accent4>
    <a:accent5>
      <a:srgbClr val="AAB2FD"/>
    </a:accent5>
    <a:accent6>
      <a:srgbClr val="E40123"/>
    </a:accent6>
    <a:hlink>
      <a:srgbClr val="F57B49"/>
    </a:hlink>
    <a:folHlink>
      <a:srgbClr val="00DFCA"/>
    </a:folHlink>
  </a:clrScheme>
</a:themeOverride>
</file>

<file path=docProps/app.xml><?xml version="1.0" encoding="utf-8"?>
<Properties xmlns="http://schemas.openxmlformats.org/officeDocument/2006/extended-properties" xmlns:vt="http://schemas.openxmlformats.org/officeDocument/2006/docPropsVTypes">
  <TotalTime>426</TotalTime>
  <Words>387</Words>
  <Application>Microsoft Macintosh PowerPoint</Application>
  <PresentationFormat>On-screen Show (4:3)</PresentationFormat>
  <Paragraphs>31</Paragraphs>
  <Slides>49</Slides>
  <Notes>2</Notes>
  <HiddenSlides>0</HiddenSlides>
  <MMClips>0</MMClips>
  <ScaleCrop>false</ScaleCrop>
  <HeadingPairs>
    <vt:vector size="4" baseType="variant">
      <vt:variant>
        <vt:lpstr>Theme</vt:lpstr>
      </vt:variant>
      <vt:variant>
        <vt:i4>3</vt:i4>
      </vt:variant>
      <vt:variant>
        <vt:lpstr>Slide Titles</vt:lpstr>
      </vt:variant>
      <vt:variant>
        <vt:i4>49</vt:i4>
      </vt:variant>
    </vt:vector>
  </HeadingPairs>
  <TitlesOfParts>
    <vt:vector size="52" baseType="lpstr">
      <vt:lpstr>Office Theme</vt:lpstr>
      <vt:lpstr>Default Design</vt:lpstr>
      <vt:lpstr>1_Default Design</vt:lpstr>
      <vt:lpstr>Energy Sustainability, The Challenge for Future Generations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Sustainable Paths to Hydrogen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Windows User</dc:creator>
  <cp:lastModifiedBy>Marian Grogan</cp:lastModifiedBy>
  <cp:revision>8</cp:revision>
  <dcterms:created xsi:type="dcterms:W3CDTF">2012-05-10T18:49:00Z</dcterms:created>
  <dcterms:modified xsi:type="dcterms:W3CDTF">2012-05-11T23:58:47Z</dcterms:modified>
</cp:coreProperties>
</file>