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4"/>
  </p:notesMasterIdLst>
  <p:sldIdLst>
    <p:sldId id="256" r:id="rId2"/>
    <p:sldId id="265" r:id="rId3"/>
    <p:sldId id="268" r:id="rId4"/>
    <p:sldId id="266" r:id="rId5"/>
    <p:sldId id="269" r:id="rId6"/>
    <p:sldId id="264" r:id="rId7"/>
    <p:sldId id="263" r:id="rId8"/>
    <p:sldId id="259" r:id="rId9"/>
    <p:sldId id="267" r:id="rId10"/>
    <p:sldId id="261" r:id="rId11"/>
    <p:sldId id="260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8" d="100"/>
          <a:sy n="78" d="100"/>
        </p:scale>
        <p:origin x="-3192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53F6E-80A0-4EEE-A3BD-9E67387CDD9C}" type="datetimeFigureOut">
              <a:rPr lang="en-US" smtClean="0"/>
              <a:t>5/15/12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8D745-3FF6-41F9-B4F8-F0BB1ABD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2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8" tIns="45249" rIns="90498" bIns="45249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5/15/12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CLEAN Education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558858"/>
            <a:ext cx="7583487" cy="1752600"/>
          </a:xfrm>
        </p:spPr>
        <p:txBody>
          <a:bodyPr/>
          <a:lstStyle/>
          <a:p>
            <a:r>
              <a:rPr lang="en-US" dirty="0" smtClean="0"/>
              <a:t>Kristen Ann Record</a:t>
            </a:r>
          </a:p>
          <a:p>
            <a:r>
              <a:rPr lang="en-US" dirty="0" smtClean="0"/>
              <a:t>Bunnell High School; Stratford, CT.</a:t>
            </a:r>
          </a:p>
          <a:p>
            <a:r>
              <a:rPr lang="en-US" dirty="0" smtClean="0"/>
              <a:t>CLEAN Resource Collector and Evaluator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0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tomobile Choices and Alternative Fuels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r="566"/>
          <a:stretch/>
        </p:blipFill>
        <p:spPr>
          <a:xfrm>
            <a:off x="226509" y="1039558"/>
            <a:ext cx="8707331" cy="4202640"/>
          </a:xfrm>
        </p:spPr>
      </p:pic>
    </p:spTree>
    <p:extLst>
      <p:ext uri="{BB962C8B-B14F-4D97-AF65-F5344CB8AC3E}">
        <p14:creationId xmlns:p14="http://schemas.microsoft.com/office/powerpoint/2010/main" val="303683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eaming in Green - Young Voices on Climate Change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/>
          <a:stretch/>
        </p:blipFill>
        <p:spPr>
          <a:xfrm>
            <a:off x="313440" y="987994"/>
            <a:ext cx="8608193" cy="4291013"/>
          </a:xfrm>
        </p:spPr>
      </p:pic>
    </p:spTree>
    <p:extLst>
      <p:ext uri="{BB962C8B-B14F-4D97-AF65-F5344CB8AC3E}">
        <p14:creationId xmlns:p14="http://schemas.microsoft.com/office/powerpoint/2010/main" val="34144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eenhouse Emissions Reduction Role-Play Exercise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8"/>
          <a:stretch/>
        </p:blipFill>
        <p:spPr>
          <a:xfrm>
            <a:off x="264596" y="766879"/>
            <a:ext cx="8643472" cy="4291013"/>
          </a:xfrm>
        </p:spPr>
      </p:pic>
    </p:spTree>
    <p:extLst>
      <p:ext uri="{BB962C8B-B14F-4D97-AF65-F5344CB8AC3E}">
        <p14:creationId xmlns:p14="http://schemas.microsoft.com/office/powerpoint/2010/main" val="354317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ord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3" y="3281305"/>
            <a:ext cx="3024348" cy="2268261"/>
          </a:xfrm>
          <a:prstGeom prst="rect">
            <a:avLst/>
          </a:prstGeom>
        </p:spPr>
      </p:pic>
      <p:pic>
        <p:nvPicPr>
          <p:cNvPr id="5" name="Picture 4" descr="LabWork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98" y="3568660"/>
            <a:ext cx="4085888" cy="3064416"/>
          </a:xfrm>
          <a:prstGeom prst="rect">
            <a:avLst/>
          </a:prstGeom>
        </p:spPr>
      </p:pic>
      <p:pic>
        <p:nvPicPr>
          <p:cNvPr id="6" name="Picture 5" descr="KR_DopplerDem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5" y="635081"/>
            <a:ext cx="2875278" cy="19550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8507" y="1305445"/>
            <a:ext cx="52332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Physics Teacher </a:t>
            </a:r>
          </a:p>
          <a:p>
            <a:pPr algn="ctr"/>
            <a:r>
              <a:rPr lang="en-US" sz="3600" dirty="0" smtClean="0">
                <a:latin typeface="+mj-lt"/>
              </a:rPr>
              <a:t>Meets Electrochemistry Lab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377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ChangeArrowheads="1"/>
          </p:cNvSpPr>
          <p:nvPr/>
        </p:nvSpPr>
        <p:spPr bwMode="auto">
          <a:xfrm>
            <a:off x="1970787" y="2095652"/>
            <a:ext cx="4876800" cy="3425825"/>
          </a:xfrm>
          <a:custGeom>
            <a:avLst/>
            <a:gdLst>
              <a:gd name="G0" fmla="+- 1582 0 0"/>
              <a:gd name="G1" fmla="+- 21600 0 1582"/>
              <a:gd name="G2" fmla="+- 21600 0 15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82" y="10800"/>
                </a:moveTo>
                <a:cubicBezTo>
                  <a:pt x="1582" y="15891"/>
                  <a:pt x="5709" y="20018"/>
                  <a:pt x="10800" y="20018"/>
                </a:cubicBezTo>
                <a:cubicBezTo>
                  <a:pt x="15891" y="20018"/>
                  <a:pt x="20018" y="15891"/>
                  <a:pt x="20018" y="10800"/>
                </a:cubicBezTo>
                <a:cubicBezTo>
                  <a:pt x="20018" y="5709"/>
                  <a:pt x="15891" y="1582"/>
                  <a:pt x="10800" y="1582"/>
                </a:cubicBezTo>
                <a:cubicBezTo>
                  <a:pt x="5709" y="1582"/>
                  <a:pt x="1582" y="5709"/>
                  <a:pt x="1582" y="10800"/>
                </a:cubicBezTo>
                <a:close/>
              </a:path>
            </a:pathLst>
          </a:cu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5235" name="Picture 3" descr="image0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2126" r="21666" b="11412"/>
          <a:stretch>
            <a:fillRect/>
          </a:stretch>
        </p:blipFill>
        <p:spPr bwMode="auto">
          <a:xfrm>
            <a:off x="3280865" y="4244002"/>
            <a:ext cx="2327224" cy="2042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62" y="1283164"/>
            <a:ext cx="2550749" cy="2081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237" name="Group 5"/>
          <p:cNvGrpSpPr>
            <a:grpSpLocks noChangeAspect="1"/>
          </p:cNvGrpSpPr>
          <p:nvPr/>
        </p:nvGrpSpPr>
        <p:grpSpPr bwMode="auto">
          <a:xfrm>
            <a:off x="5608089" y="1283164"/>
            <a:ext cx="2377651" cy="2081784"/>
            <a:chOff x="2016" y="2513"/>
            <a:chExt cx="1824" cy="1597"/>
          </a:xfrm>
        </p:grpSpPr>
        <p:sp>
          <p:nvSpPr>
            <p:cNvPr id="9523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16" y="2513"/>
              <a:ext cx="1824" cy="15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5239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513"/>
              <a:ext cx="1831" cy="16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are we worried about Energy?</a:t>
            </a:r>
          </a:p>
        </p:txBody>
      </p:sp>
    </p:spTree>
    <p:extLst>
      <p:ext uri="{BB962C8B-B14F-4D97-AF65-F5344CB8AC3E}">
        <p14:creationId xmlns:p14="http://schemas.microsoft.com/office/powerpoint/2010/main" val="166259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 8C-H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r="58"/>
          <a:stretch/>
        </p:blipFill>
        <p:spPr>
          <a:xfrm>
            <a:off x="529192" y="965804"/>
            <a:ext cx="8079001" cy="4291013"/>
          </a:xfrm>
        </p:spPr>
      </p:pic>
      <p:pic>
        <p:nvPicPr>
          <p:cNvPr id="5" name="Picture 4" descr="Map 8C-H2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92" y="5256817"/>
            <a:ext cx="4762729" cy="1483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949" y="335182"/>
            <a:ext cx="829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CLEAN and the AAAS </a:t>
            </a:r>
            <a:r>
              <a:rPr lang="en-US" b="1" dirty="0"/>
              <a:t>Project 2061 Benchmarks for Science Literacy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8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08002"/>
            <a:ext cx="7583488" cy="1143000"/>
          </a:xfrm>
        </p:spPr>
        <p:txBody>
          <a:bodyPr/>
          <a:lstStyle/>
          <a:p>
            <a:r>
              <a:rPr lang="en-US" dirty="0" smtClean="0"/>
              <a:t>CLEAN’s Energy Use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316525"/>
            <a:ext cx="7836241" cy="3186155"/>
          </a:xfrm>
        </p:spPr>
        <p:txBody>
          <a:bodyPr/>
          <a:lstStyle/>
          <a:p>
            <a:r>
              <a:rPr lang="en-US" dirty="0" smtClean="0"/>
              <a:t>55 Activities</a:t>
            </a:r>
          </a:p>
          <a:p>
            <a:r>
              <a:rPr lang="en-US" dirty="0" smtClean="0"/>
              <a:t>27 Videos</a:t>
            </a:r>
          </a:p>
          <a:p>
            <a:r>
              <a:rPr lang="en-US" dirty="0" smtClean="0"/>
              <a:t>13 Visualizations (Diagrams, Animations,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Short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mans and Energy - Earth_ The Operators_ Manual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" r="-106"/>
          <a:stretch/>
        </p:blipFill>
        <p:spPr>
          <a:xfrm>
            <a:off x="187286" y="823885"/>
            <a:ext cx="8769880" cy="3995030"/>
          </a:xfrm>
        </p:spPr>
      </p:pic>
    </p:spTree>
    <p:extLst>
      <p:ext uri="{BB962C8B-B14F-4D97-AF65-F5344CB8AC3E}">
        <p14:creationId xmlns:p14="http://schemas.microsoft.com/office/powerpoint/2010/main" val="95675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eat Energy Debate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r="1015"/>
          <a:stretch/>
        </p:blipFill>
        <p:spPr>
          <a:xfrm>
            <a:off x="171029" y="817582"/>
            <a:ext cx="8734857" cy="4099014"/>
          </a:xfrm>
        </p:spPr>
      </p:pic>
    </p:spTree>
    <p:extLst>
      <p:ext uri="{BB962C8B-B14F-4D97-AF65-F5344CB8AC3E}">
        <p14:creationId xmlns:p14="http://schemas.microsoft.com/office/powerpoint/2010/main" val="255651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timated State-Level Energy Flows in 200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r="-82"/>
          <a:stretch/>
        </p:blipFill>
        <p:spPr>
          <a:xfrm>
            <a:off x="118064" y="917482"/>
            <a:ext cx="8890329" cy="3787472"/>
          </a:xfrm>
        </p:spPr>
      </p:pic>
    </p:spTree>
    <p:extLst>
      <p:ext uri="{BB962C8B-B14F-4D97-AF65-F5344CB8AC3E}">
        <p14:creationId xmlns:p14="http://schemas.microsoft.com/office/powerpoint/2010/main" val="123679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8StateEnergy.pdf (page 44 of 57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" y="254208"/>
            <a:ext cx="4395329" cy="2901551"/>
          </a:xfrm>
          <a:prstGeom prst="rect">
            <a:avLst/>
          </a:prstGeom>
        </p:spPr>
      </p:pic>
      <p:pic>
        <p:nvPicPr>
          <p:cNvPr id="6" name="Picture 5" descr="2008StateEnergy.pdf (page 8 of 57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" y="3565346"/>
            <a:ext cx="4395329" cy="2897126"/>
          </a:xfrm>
          <a:prstGeom prst="rect">
            <a:avLst/>
          </a:prstGeom>
        </p:spPr>
      </p:pic>
      <p:pic>
        <p:nvPicPr>
          <p:cNvPr id="7" name="Picture 6" descr="2008StateEnergy.pdf (page 52 of 57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92" y="259448"/>
            <a:ext cx="4389443" cy="2896312"/>
          </a:xfrm>
          <a:prstGeom prst="rect">
            <a:avLst/>
          </a:prstGeom>
        </p:spPr>
      </p:pic>
      <p:pic>
        <p:nvPicPr>
          <p:cNvPr id="10" name="Picture 9" descr="2008StateEnergy.pdf (page 23 of 57)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92" y="3565346"/>
            <a:ext cx="4418345" cy="289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17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73</TotalTime>
  <Words>61</Words>
  <Application>Microsoft Macintosh PowerPoint</Application>
  <PresentationFormat>On-screen Show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CLEAN Education Resources</vt:lpstr>
      <vt:lpstr>PowerPoint Presentation</vt:lpstr>
      <vt:lpstr>PowerPoint Presentation</vt:lpstr>
      <vt:lpstr>PowerPoint Presentation</vt:lpstr>
      <vt:lpstr>CLEAN’s Energy Use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Record</dc:creator>
  <cp:lastModifiedBy>Marian Grogan</cp:lastModifiedBy>
  <cp:revision>8</cp:revision>
  <dcterms:created xsi:type="dcterms:W3CDTF">2012-04-30T23:33:10Z</dcterms:created>
  <dcterms:modified xsi:type="dcterms:W3CDTF">2012-05-15T14:23:54Z</dcterms:modified>
</cp:coreProperties>
</file>