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2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092A-A99F-8346-9F40-26D050E6FF01}" type="datetimeFigureOut">
              <a:rPr lang="en-US" smtClean="0"/>
              <a:t>4/4/12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D94-A306-0E46-9F7F-579CB770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092A-A99F-8346-9F40-26D050E6FF01}" type="datetimeFigureOut">
              <a:rPr lang="en-US" smtClean="0"/>
              <a:t>4/4/12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D94-A306-0E46-9F7F-579CB770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092A-A99F-8346-9F40-26D050E6FF01}" type="datetimeFigureOut">
              <a:rPr lang="en-US" smtClean="0"/>
              <a:t>4/4/12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D94-A306-0E46-9F7F-579CB770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092A-A99F-8346-9F40-26D050E6FF01}" type="datetimeFigureOut">
              <a:rPr lang="en-US" smtClean="0"/>
              <a:t>4/4/12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D94-A306-0E46-9F7F-579CB770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092A-A99F-8346-9F40-26D050E6FF01}" type="datetimeFigureOut">
              <a:rPr lang="en-US" smtClean="0"/>
              <a:t>4/4/12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D94-A306-0E46-9F7F-579CB770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092A-A99F-8346-9F40-26D050E6FF01}" type="datetimeFigureOut">
              <a:rPr lang="en-US" smtClean="0"/>
              <a:t>4/4/12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D94-A306-0E46-9F7F-579CB770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092A-A99F-8346-9F40-26D050E6FF01}" type="datetimeFigureOut">
              <a:rPr lang="en-US" smtClean="0"/>
              <a:t>4/4/12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D94-A306-0E46-9F7F-579CB770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092A-A99F-8346-9F40-26D050E6FF01}" type="datetimeFigureOut">
              <a:rPr lang="en-US" smtClean="0"/>
              <a:t>4/4/12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D94-A306-0E46-9F7F-579CB770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092A-A99F-8346-9F40-26D050E6FF01}" type="datetimeFigureOut">
              <a:rPr lang="en-US" smtClean="0"/>
              <a:t>4/4/12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D94-A306-0E46-9F7F-579CB770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092A-A99F-8346-9F40-26D050E6FF01}" type="datetimeFigureOut">
              <a:rPr lang="en-US" smtClean="0"/>
              <a:t>4/4/12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D94-A306-0E46-9F7F-579CB770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092A-A99F-8346-9F40-26D050E6FF01}" type="datetimeFigureOut">
              <a:rPr lang="en-US" smtClean="0"/>
              <a:t>4/4/12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7AD94-A306-0E46-9F7F-579CB77009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1092A-A99F-8346-9F40-26D050E6FF01}" type="datetimeFigureOut">
              <a:rPr lang="en-US" smtClean="0"/>
              <a:t>4/4/12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7AD94-A306-0E46-9F7F-579CB770099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Humans can Take 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Educational Resources from the CLEAN Collection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br>
              <a:rPr lang="en-US" dirty="0" smtClean="0"/>
            </a:br>
            <a:r>
              <a:rPr lang="en-US" dirty="0" smtClean="0"/>
              <a:t>				Comments?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ng.tiff"/>
          <p:cNvPicPr>
            <a:picLocks noChangeAspect="1"/>
          </p:cNvPicPr>
          <p:nvPr/>
        </p:nvPicPr>
        <p:blipFill>
          <a:blip r:embed="rId2"/>
          <a:srcRect l="13545" t="11291" r="14616"/>
          <a:stretch>
            <a:fillRect/>
          </a:stretch>
        </p:blipFill>
        <p:spPr>
          <a:xfrm>
            <a:off x="1010206" y="1304374"/>
            <a:ext cx="7063793" cy="5553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Using climate science to reduce vulnerabilities and enhance resiliency of communities and ecosystems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37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Integrating climate science into human society – awareness of the interconnections and consequences</a:t>
            </a:r>
            <a:endParaRPr lang="en-US" sz="2800" dirty="0"/>
          </a:p>
        </p:txBody>
      </p:sp>
      <p:pic>
        <p:nvPicPr>
          <p:cNvPr id="6" name="Picture 5" descr="inequities.tiff"/>
          <p:cNvPicPr>
            <a:picLocks noChangeAspect="1"/>
          </p:cNvPicPr>
          <p:nvPr/>
        </p:nvPicPr>
        <p:blipFill>
          <a:blip r:embed="rId2"/>
          <a:srcRect l="19717" t="10763" r="20617"/>
          <a:stretch>
            <a:fillRect/>
          </a:stretch>
        </p:blipFill>
        <p:spPr>
          <a:xfrm>
            <a:off x="1755899" y="1304374"/>
            <a:ext cx="5832092" cy="55536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National Security Issues</a:t>
            </a:r>
            <a:endParaRPr lang="en-US" sz="2800" dirty="0"/>
          </a:p>
        </p:txBody>
      </p:sp>
      <p:pic>
        <p:nvPicPr>
          <p:cNvPr id="4" name="Picture 3" descr="pentagon.tiff"/>
          <p:cNvPicPr>
            <a:picLocks noChangeAspect="1"/>
          </p:cNvPicPr>
          <p:nvPr/>
        </p:nvPicPr>
        <p:blipFill>
          <a:blip r:embed="rId2"/>
          <a:srcRect l="11830" t="14806" r="15645"/>
          <a:stretch>
            <a:fillRect/>
          </a:stretch>
        </p:blipFill>
        <p:spPr>
          <a:xfrm>
            <a:off x="752625" y="1175993"/>
            <a:ext cx="7739202" cy="56820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Role of Carbon Sequestration and Emission Reduction</a:t>
            </a:r>
            <a:endParaRPr lang="en-US" sz="2800" dirty="0"/>
          </a:p>
        </p:txBody>
      </p:sp>
      <p:pic>
        <p:nvPicPr>
          <p:cNvPr id="4" name="Picture 3" descr="sequestrationsim.tiff"/>
          <p:cNvPicPr>
            <a:picLocks noChangeAspect="1"/>
          </p:cNvPicPr>
          <p:nvPr/>
        </p:nvPicPr>
        <p:blipFill>
          <a:blip r:embed="rId2"/>
          <a:srcRect l="5000" t="13870" r="21303"/>
          <a:stretch>
            <a:fillRect/>
          </a:stretch>
        </p:blipFill>
        <p:spPr>
          <a:xfrm>
            <a:off x="768207" y="1315405"/>
            <a:ext cx="7587990" cy="55425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Changing how we use energy: Conservation, </a:t>
            </a:r>
            <a:r>
              <a:rPr lang="en-US" sz="2800" dirty="0" err="1" smtClean="0"/>
              <a:t>Renewables</a:t>
            </a:r>
            <a:r>
              <a:rPr lang="en-US" sz="2800" dirty="0" smtClean="0"/>
              <a:t>, and Infrastructure</a:t>
            </a:r>
            <a:endParaRPr lang="en-US" sz="2800" dirty="0"/>
          </a:p>
        </p:txBody>
      </p:sp>
      <p:pic>
        <p:nvPicPr>
          <p:cNvPr id="5" name="Picture 4" descr="energygamble.tiff"/>
          <p:cNvPicPr>
            <a:picLocks noChangeAspect="1"/>
          </p:cNvPicPr>
          <p:nvPr/>
        </p:nvPicPr>
        <p:blipFill>
          <a:blip r:embed="rId2"/>
          <a:srcRect l="2229" t="4541" r="50279" b="37568"/>
          <a:stretch>
            <a:fillRect/>
          </a:stretch>
        </p:blipFill>
        <p:spPr>
          <a:xfrm>
            <a:off x="1081758" y="1417638"/>
            <a:ext cx="6960885" cy="53030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Adapting to the Changes</a:t>
            </a:r>
            <a:endParaRPr lang="en-US" sz="2800" dirty="0"/>
          </a:p>
        </p:txBody>
      </p:sp>
      <p:pic>
        <p:nvPicPr>
          <p:cNvPr id="4" name="Picture 3" descr="ColoradoRiver.tiff"/>
          <p:cNvPicPr>
            <a:picLocks noChangeAspect="1"/>
          </p:cNvPicPr>
          <p:nvPr/>
        </p:nvPicPr>
        <p:blipFill>
          <a:blip r:embed="rId2"/>
          <a:srcRect l="11830" t="14806" r="16331"/>
          <a:stretch>
            <a:fillRect/>
          </a:stretch>
        </p:blipFill>
        <p:spPr>
          <a:xfrm>
            <a:off x="752528" y="1173614"/>
            <a:ext cx="7669227" cy="56843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Taking Action towards a more Sustainable Future</a:t>
            </a:r>
            <a:endParaRPr lang="en-US" sz="2800" dirty="0"/>
          </a:p>
        </p:txBody>
      </p:sp>
      <p:pic>
        <p:nvPicPr>
          <p:cNvPr id="5" name="Picture 4" descr="stabilizationwedges.tiff"/>
          <p:cNvPicPr>
            <a:picLocks noChangeAspect="1"/>
          </p:cNvPicPr>
          <p:nvPr/>
        </p:nvPicPr>
        <p:blipFill>
          <a:blip r:embed="rId2"/>
          <a:srcRect l="11487" t="14806" r="15131"/>
          <a:stretch>
            <a:fillRect/>
          </a:stretch>
        </p:blipFill>
        <p:spPr>
          <a:xfrm>
            <a:off x="815239" y="1417638"/>
            <a:ext cx="7431214" cy="5392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Opportunities</a:t>
            </a:r>
          </a:p>
          <a:p>
            <a:pPr lvl="1"/>
            <a:r>
              <a:rPr lang="en-US" dirty="0" smtClean="0"/>
              <a:t>Students engineer and test an energy solution</a:t>
            </a:r>
          </a:p>
          <a:p>
            <a:pPr lvl="1"/>
            <a:r>
              <a:rPr lang="en-US" dirty="0" smtClean="0"/>
              <a:t>Cost/Benefit analysis of school solar panels</a:t>
            </a:r>
          </a:p>
          <a:p>
            <a:r>
              <a:rPr lang="en-US" dirty="0" smtClean="0"/>
              <a:t>Community Members</a:t>
            </a:r>
          </a:p>
          <a:p>
            <a:pPr lvl="1"/>
            <a:r>
              <a:rPr lang="en-US" dirty="0" smtClean="0"/>
              <a:t>Guest Speakers</a:t>
            </a:r>
          </a:p>
          <a:p>
            <a:pPr lvl="1"/>
            <a:r>
              <a:rPr lang="en-US" dirty="0" smtClean="0"/>
              <a:t>Field trips</a:t>
            </a:r>
          </a:p>
          <a:p>
            <a:pPr lvl="1"/>
            <a:r>
              <a:rPr lang="en-US" dirty="0" smtClean="0"/>
              <a:t>Internships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105</Words>
  <Application>Microsoft Macintosh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Humans can Take Action</vt:lpstr>
      <vt:lpstr>Using climate science to reduce vulnerabilities and enhance resiliency of communities and ecosystems</vt:lpstr>
      <vt:lpstr>Integrating climate science into human society – awareness of the interconnections and consequences</vt:lpstr>
      <vt:lpstr>National Security Issues</vt:lpstr>
      <vt:lpstr>The Role of Carbon Sequestration and Emission Reduction</vt:lpstr>
      <vt:lpstr>Changing how we use energy: Conservation, Renewables, and Infrastructure</vt:lpstr>
      <vt:lpstr>Adapting to the Changes</vt:lpstr>
      <vt:lpstr>Taking Action towards a more Sustainable Future</vt:lpstr>
      <vt:lpstr>Other Thoughts</vt:lpstr>
      <vt:lpstr>Questions?      Comments?</vt:lpstr>
    </vt:vector>
  </TitlesOfParts>
  <Company>Evergreen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Humans can Take Action</dc:title>
  <dc:creator>Cheryl Manning</dc:creator>
  <cp:lastModifiedBy>Cheryl Manning</cp:lastModifiedBy>
  <cp:revision>1</cp:revision>
  <dcterms:created xsi:type="dcterms:W3CDTF">2012-04-05T03:25:15Z</dcterms:created>
  <dcterms:modified xsi:type="dcterms:W3CDTF">2012-04-05T04:42:16Z</dcterms:modified>
</cp:coreProperties>
</file>