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45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C2B44FA1-E3E6-4889-9E2A-5786EC67C162}" type="datetimeFigureOut">
              <a:rPr lang="en-US" smtClean="0"/>
              <a:t>6/12/2012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FD79A05-07B6-468E-B689-A309A40B98A5}"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2B44FA1-E3E6-4889-9E2A-5786EC67C162}" type="datetimeFigureOut">
              <a:rPr lang="en-US" smtClean="0"/>
              <a:t>6/12/2012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D79A05-07B6-468E-B689-A309A40B98A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2B44FA1-E3E6-4889-9E2A-5786EC67C162}" type="datetimeFigureOut">
              <a:rPr lang="en-US" smtClean="0"/>
              <a:t>6/12/2012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D79A05-07B6-468E-B689-A309A40B98A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2B44FA1-E3E6-4889-9E2A-5786EC67C162}" type="datetimeFigureOut">
              <a:rPr lang="en-US" smtClean="0"/>
              <a:t>6/12/2012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D79A05-07B6-468E-B689-A309A40B98A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2B44FA1-E3E6-4889-9E2A-5786EC67C162}" type="datetimeFigureOut">
              <a:rPr lang="en-US" smtClean="0"/>
              <a:t>6/12/2012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FFD79A05-07B6-468E-B689-A309A40B98A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2B44FA1-E3E6-4889-9E2A-5786EC67C162}" type="datetimeFigureOut">
              <a:rPr lang="en-US" smtClean="0"/>
              <a:t>6/12/2012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D79A05-07B6-468E-B689-A309A40B98A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2B44FA1-E3E6-4889-9E2A-5786EC67C162}" type="datetimeFigureOut">
              <a:rPr lang="en-US" smtClean="0"/>
              <a:t>6/12/2012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D79A05-07B6-468E-B689-A309A40B98A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2B44FA1-E3E6-4889-9E2A-5786EC67C162}" type="datetimeFigureOut">
              <a:rPr lang="en-US" smtClean="0"/>
              <a:t>6/12/2012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D79A05-07B6-468E-B689-A309A40B98A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44FA1-E3E6-4889-9E2A-5786EC67C162}" type="datetimeFigureOut">
              <a:rPr lang="en-US" smtClean="0"/>
              <a:t>6/12/2012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D79A05-07B6-468E-B689-A309A40B98A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2B44FA1-E3E6-4889-9E2A-5786EC67C162}" type="datetimeFigureOut">
              <a:rPr lang="en-US" smtClean="0"/>
              <a:t>6/12/2012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D79A05-07B6-468E-B689-A309A40B98A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2B44FA1-E3E6-4889-9E2A-5786EC67C162}" type="datetimeFigureOut">
              <a:rPr lang="en-US" smtClean="0"/>
              <a:t>6/12/2012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D79A05-07B6-468E-B689-A309A40B98A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2B44FA1-E3E6-4889-9E2A-5786EC67C162}" type="datetimeFigureOut">
              <a:rPr lang="en-US" smtClean="0"/>
              <a:t>6/12/2012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FD79A05-07B6-468E-B689-A309A40B98A5}"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371600"/>
            <a:ext cx="8229600" cy="2971800"/>
          </a:xfrm>
        </p:spPr>
        <p:txBody>
          <a:bodyPr>
            <a:normAutofit/>
          </a:bodyPr>
          <a:lstStyle/>
          <a:p>
            <a:r>
              <a:rPr lang="en-US" dirty="0" smtClean="0">
                <a:solidFill>
                  <a:srgbClr val="FFFF00"/>
                </a:solidFill>
              </a:rPr>
              <a:t>Great Lakes Climate Change Science and Education Systemic Network</a:t>
            </a:r>
            <a:endParaRPr lang="en-US" dirty="0">
              <a:solidFill>
                <a:srgbClr val="FFFF00"/>
              </a:solidFill>
            </a:endParaRPr>
          </a:p>
        </p:txBody>
      </p:sp>
      <p:sp>
        <p:nvSpPr>
          <p:cNvPr id="3" name="Subtitle 2"/>
          <p:cNvSpPr>
            <a:spLocks noGrp="1"/>
          </p:cNvSpPr>
          <p:nvPr>
            <p:ph type="subTitle" idx="1"/>
          </p:nvPr>
        </p:nvSpPr>
        <p:spPr>
          <a:xfrm>
            <a:off x="1371600" y="3331698"/>
            <a:ext cx="6400800" cy="2764302"/>
          </a:xfrm>
        </p:spPr>
        <p:txBody>
          <a:bodyPr>
            <a:normAutofit fontScale="85000" lnSpcReduction="20000"/>
          </a:bodyPr>
          <a:lstStyle/>
          <a:p>
            <a:endParaRPr lang="en-US" dirty="0" smtClean="0"/>
          </a:p>
          <a:p>
            <a:endParaRPr lang="en-US" dirty="0" smtClean="0"/>
          </a:p>
          <a:p>
            <a:endParaRPr lang="en-US" dirty="0" smtClean="0"/>
          </a:p>
          <a:p>
            <a:endParaRPr lang="en-US" dirty="0" smtClean="0"/>
          </a:p>
          <a:p>
            <a:r>
              <a:rPr lang="en-US" dirty="0" smtClean="0">
                <a:solidFill>
                  <a:srgbClr val="FFFF00"/>
                </a:solidFill>
              </a:rPr>
              <a:t>Dr. Howard D. Walters</a:t>
            </a:r>
          </a:p>
          <a:p>
            <a:r>
              <a:rPr lang="en-US" dirty="0" smtClean="0">
                <a:solidFill>
                  <a:srgbClr val="FFFF00"/>
                </a:solidFill>
              </a:rPr>
              <a:t>Ashland University</a:t>
            </a:r>
          </a:p>
          <a:p>
            <a:r>
              <a:rPr lang="en-US" dirty="0" smtClean="0">
                <a:solidFill>
                  <a:srgbClr val="FFFF00"/>
                </a:solidFill>
              </a:rPr>
              <a:t>June 12, 2012</a:t>
            </a:r>
            <a:endParaRPr lang="en-US"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Phase 1 Goals</a:t>
            </a:r>
            <a:endParaRPr lang="en-US" dirty="0">
              <a:solidFill>
                <a:srgbClr val="FFFF00"/>
              </a:solidFill>
            </a:endParaRPr>
          </a:p>
        </p:txBody>
      </p:sp>
      <p:sp>
        <p:nvSpPr>
          <p:cNvPr id="3" name="Content Placeholder 2"/>
          <p:cNvSpPr>
            <a:spLocks noGrp="1"/>
          </p:cNvSpPr>
          <p:nvPr>
            <p:ph idx="1"/>
          </p:nvPr>
        </p:nvSpPr>
        <p:spPr/>
        <p:txBody>
          <a:bodyPr>
            <a:normAutofit lnSpcReduction="10000"/>
          </a:bodyPr>
          <a:lstStyle/>
          <a:p>
            <a:pPr>
              <a:buClr>
                <a:srgbClr val="FFFF00"/>
              </a:buClr>
              <a:buFont typeface="Wingdings" pitchFamily="2" charset="2"/>
              <a:buChar char="§"/>
            </a:pPr>
            <a:r>
              <a:rPr lang="en-US" dirty="0" smtClean="0"/>
              <a:t>Create and implement a regional strategic planning process using formal needs assessments for multiple stakeholders and populations;</a:t>
            </a:r>
          </a:p>
          <a:p>
            <a:pPr>
              <a:buClr>
                <a:srgbClr val="FFFF00"/>
              </a:buClr>
              <a:buFont typeface="Wingdings" pitchFamily="2" charset="2"/>
              <a:buChar char="§"/>
            </a:pPr>
            <a:r>
              <a:rPr lang="en-US" dirty="0" smtClean="0"/>
              <a:t>Build a regional networked community, using tested, virtual communications techniques, comprised of historically under-involved individuals;</a:t>
            </a:r>
          </a:p>
          <a:p>
            <a:pPr>
              <a:buClr>
                <a:srgbClr val="FFFF00"/>
              </a:buClr>
              <a:buFont typeface="Wingdings" pitchFamily="2" charset="2"/>
              <a:buChar char="§"/>
            </a:pPr>
            <a:r>
              <a:rPr lang="en-US" dirty="0" smtClean="0"/>
              <a:t>Lay the groundwork for science-based and scientist-driven product creation for regional use in STEM education communities.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Phase 1 Accomplishments</a:t>
            </a:r>
            <a:endParaRPr lang="en-US" dirty="0">
              <a:solidFill>
                <a:srgbClr val="FFFF00"/>
              </a:solidFill>
            </a:endParaRPr>
          </a:p>
        </p:txBody>
      </p:sp>
      <p:sp>
        <p:nvSpPr>
          <p:cNvPr id="3" name="Content Placeholder 2"/>
          <p:cNvSpPr>
            <a:spLocks noGrp="1"/>
          </p:cNvSpPr>
          <p:nvPr>
            <p:ph idx="1"/>
          </p:nvPr>
        </p:nvSpPr>
        <p:spPr/>
        <p:txBody>
          <a:bodyPr>
            <a:normAutofit fontScale="92500"/>
          </a:bodyPr>
          <a:lstStyle/>
          <a:p>
            <a:r>
              <a:rPr lang="en-US" dirty="0" smtClean="0"/>
              <a:t>Implemented regional surveys to capture baseline understanding of climate change science content among scientists, journalists, formal educators, informal educators, community NGO educators, university faculty and teacher education faculty;</a:t>
            </a:r>
          </a:p>
          <a:p>
            <a:r>
              <a:rPr lang="en-US" dirty="0" smtClean="0"/>
              <a:t>Created and tested a virtual platform to directly link research scientists to the above social communities;</a:t>
            </a:r>
          </a:p>
          <a:p>
            <a:r>
              <a:rPr lang="en-US" dirty="0" smtClean="0"/>
              <a:t>Using learning science techniques, tested the statistical strength and functionality of the virtual social platform;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Accomplishments Continued</a:t>
            </a:r>
            <a:endParaRPr lang="en-US" dirty="0">
              <a:solidFill>
                <a:srgbClr val="FFFF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Using an online data tool, captured and analyzed (cluster analysis) concepts for climate change content among key stakeholder groups to develop baseline knowledge of scientific understanding, the path of movement of science content from laboratories to classrooms, and vectors for the movement of science content knowledge into cognitive structures and social use systems.</a:t>
            </a:r>
          </a:p>
          <a:p>
            <a:r>
              <a:rPr lang="en-US" dirty="0" smtClean="0"/>
              <a:t>Implemented 1 large scale focus group and community feedback technique to capture needs assessments (2 additional focus groups planned for late summer).</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Findings and Next Steps</a:t>
            </a:r>
            <a:endParaRPr lang="en-US" dirty="0">
              <a:solidFill>
                <a:srgbClr val="FFFF00"/>
              </a:solidFill>
            </a:endParaRPr>
          </a:p>
        </p:txBody>
      </p:sp>
      <p:sp>
        <p:nvSpPr>
          <p:cNvPr id="3" name="Content Placeholder 2"/>
          <p:cNvSpPr>
            <a:spLocks noGrp="1"/>
          </p:cNvSpPr>
          <p:nvPr>
            <p:ph idx="1"/>
          </p:nvPr>
        </p:nvSpPr>
        <p:spPr/>
        <p:txBody>
          <a:bodyPr>
            <a:normAutofit lnSpcReduction="10000"/>
          </a:bodyPr>
          <a:lstStyle/>
          <a:p>
            <a:r>
              <a:rPr lang="en-US" dirty="0" smtClean="0"/>
              <a:t>There is strong evidence for the need to build links between scientists and the education community to enhance the level of accurate science knowledge among educators and subsequently the lay public;</a:t>
            </a:r>
          </a:p>
          <a:p>
            <a:r>
              <a:rPr lang="en-US" dirty="0" smtClean="0"/>
              <a:t>There is strong evidence that a virtual social community, using emergent communication technologies, can be a cost-effective vehicle to both realize this goal, and to implement learning science research on STEM content migration from laboratories to society.</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TotalTime>
  <Words>311</Words>
  <Application>Microsoft Office PowerPoint</Application>
  <PresentationFormat>On-screen Show (4:3)</PresentationFormat>
  <Paragraphs>22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Apex</vt:lpstr>
      <vt:lpstr>Great Lakes Climate Change Science and Education Systemic Network</vt:lpstr>
      <vt:lpstr>Phase 1 Goals</vt:lpstr>
      <vt:lpstr>Phase 1 Accomplishments</vt:lpstr>
      <vt:lpstr>Accomplishments Continued</vt:lpstr>
      <vt:lpstr>Findings and Next Steps</vt:lpstr>
    </vt:vector>
  </TitlesOfParts>
  <Company>Ashland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Lakes Climate Change Science and Education Systemic Network</dc:title>
  <dc:creator>autech</dc:creator>
  <cp:lastModifiedBy>autech</cp:lastModifiedBy>
  <cp:revision>3</cp:revision>
  <dcterms:created xsi:type="dcterms:W3CDTF">2012-06-12T12:32:59Z</dcterms:created>
  <dcterms:modified xsi:type="dcterms:W3CDTF">2012-06-12T12:50:12Z</dcterms:modified>
</cp:coreProperties>
</file>