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72" r:id="rId2"/>
    <p:sldId id="256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7" r:id="rId11"/>
    <p:sldId id="268" r:id="rId12"/>
    <p:sldId id="269" r:id="rId13"/>
    <p:sldId id="266" r:id="rId14"/>
    <p:sldId id="270" r:id="rId15"/>
    <p:sldId id="275" r:id="rId16"/>
    <p:sldId id="274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6" autoAdjust="0"/>
    <p:restoredTop sz="94660"/>
  </p:normalViewPr>
  <p:slideViewPr>
    <p:cSldViewPr>
      <p:cViewPr varScale="1">
        <p:scale>
          <a:sx n="70" d="100"/>
          <a:sy n="70" d="100"/>
        </p:scale>
        <p:origin x="-12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30FC7-86EB-449A-994F-674B7CE6A360}" type="datetimeFigureOut">
              <a:rPr lang="en-US" smtClean="0"/>
              <a:t>3/17/13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28E42-6312-4A4C-9B62-389115497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6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28E42-6312-4A4C-9B62-389115497A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8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0B6F-E49F-4009-8A7E-9F85A9963223}" type="datetime1">
              <a:rPr lang="en-US" smtClean="0"/>
              <a:t>3/17/13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4803-6FD8-472D-91AA-6DBB1A4E7F3C}" type="datetime1">
              <a:rPr lang="en-US" smtClean="0"/>
              <a:t>3/17/13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ADC2-5551-4A96-8BA6-B9EE96A334F3}" type="datetime1">
              <a:rPr lang="en-US" smtClean="0"/>
              <a:t>3/17/13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4C2B-0353-44E0-A7C6-6B20BBE85F21}" type="datetime1">
              <a:rPr lang="en-US" smtClean="0"/>
              <a:t>3/17/13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62FC-2744-40FB-9232-04BDF06DBBF5}" type="datetime1">
              <a:rPr lang="en-US" smtClean="0"/>
              <a:t>3/17/13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218B-6619-42E1-9C99-2CE457CC3EF8}" type="datetime1">
              <a:rPr lang="en-US" smtClean="0"/>
              <a:t>3/17/13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EC21B-7F28-4217-AF5C-7E8F8C5B8D30}" type="datetime1">
              <a:rPr lang="en-US" smtClean="0"/>
              <a:t>3/17/13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F139-0DC9-481A-9618-B8C588E3765E}" type="datetime1">
              <a:rPr lang="en-US" smtClean="0"/>
              <a:t>3/17/13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578F0-4B00-4779-85AA-EB9150E16499}" type="datetime1">
              <a:rPr lang="en-US" smtClean="0"/>
              <a:t>3/17/13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48D3-C9C7-42B6-A27B-892898512BEB}" type="datetime1">
              <a:rPr lang="en-US" smtClean="0"/>
              <a:t>3/17/13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3DAC-DA32-4853-AE41-D38E336FAA2E}" type="datetime1">
              <a:rPr lang="en-US" smtClean="0"/>
              <a:t>3/17/13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AF1350F-4E7E-4BB8-A19B-5B92CD05EA39}" type="datetime1">
              <a:rPr lang="en-US" smtClean="0"/>
              <a:t>3/17/13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CC6B77-8F05-4B5D-9AC9-2D120D0AD32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0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476999"/>
            <a:ext cx="685800" cy="304801"/>
          </a:xfrm>
        </p:spPr>
        <p:txBody>
          <a:bodyPr/>
          <a:lstStyle/>
          <a:p>
            <a:fld id="{69CC6B77-8F05-4B5D-9AC9-2D120D0AD32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8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 18 Host – Doha, Qatar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" y="990600"/>
            <a:ext cx="4611914" cy="38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456511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97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ale\Desktop\Doha, Qatar\10-26\DSC00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0" y="457200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14478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Cassie Severson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5008191" cy="307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1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4862513" cy="36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55" y="381000"/>
            <a:ext cx="2968119" cy="397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51859"/>
            <a:ext cx="5169779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27" y="3425825"/>
            <a:ext cx="57912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68"/>
            <a:ext cx="4572000" cy="34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1903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3298" y="1460619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Michael </a:t>
            </a:r>
            <a:br>
              <a:rPr lang="en-US" sz="4000" dirty="0" smtClean="0"/>
            </a:br>
            <a:r>
              <a:rPr lang="en-US" sz="4000" dirty="0" smtClean="0"/>
              <a:t>Stockton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1054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52" y="1524000"/>
            <a:ext cx="371047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0800000" flipV="1">
            <a:off x="5205498" y="5437254"/>
            <a:ext cx="381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/>
              <a:t>http://www.environmentmagazine.org/Archives/Back%20Issues/2011/May-June%202011/green-climate-fund-full.html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5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81000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Cale</a:t>
            </a:r>
            <a:r>
              <a:rPr lang="en-US" sz="4000" dirty="0" smtClean="0">
                <a:solidFill>
                  <a:schemeClr val="tx1"/>
                </a:solidFill>
              </a:rPr>
              <a:t> Cook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152400" y="1524000"/>
            <a:ext cx="3313113" cy="495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575050" y="3581400"/>
            <a:ext cx="5111750" cy="2544763"/>
          </a:xfrm>
        </p:spPr>
        <p:txBody>
          <a:bodyPr/>
          <a:lstStyle/>
          <a:p>
            <a:pPr marL="137160" indent="0"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726954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600"/>
            <a:ext cx="368776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18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" y="3241637"/>
            <a:ext cx="4343400" cy="324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58262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5429" y="933312"/>
            <a:ext cx="67845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  Gender </a:t>
            </a:r>
            <a:r>
              <a:rPr lang="en-US" sz="2400" dirty="0"/>
              <a:t>Day &amp; UNFCCC women </a:t>
            </a:r>
            <a:r>
              <a:rPr lang="en-US" sz="2400" dirty="0" smtClean="0"/>
              <a:t>panel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U.S</a:t>
            </a:r>
            <a:r>
              <a:rPr lang="en-US" sz="2400" dirty="0"/>
              <a:t>. Center Side </a:t>
            </a:r>
            <a:r>
              <a:rPr lang="en-US" sz="2400" dirty="0" smtClean="0"/>
              <a:t>Event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Former </a:t>
            </a:r>
            <a:r>
              <a:rPr lang="en-US" sz="2400" dirty="0"/>
              <a:t>President of Ireland Mary Robinson: "It's about people"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4600" y="232756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Georgia Schmitt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3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609600"/>
            <a:ext cx="8153400" cy="762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Thanks for Listening!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533400" y="5715000"/>
            <a:ext cx="815340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 descr="DSCF50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24562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337808" cy="256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" y="3889420"/>
            <a:ext cx="2286000" cy="223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71363"/>
            <a:ext cx="253041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6994" y="240268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Georgia Schmitt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22062" y="228600"/>
            <a:ext cx="187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Cassie</a:t>
            </a:r>
            <a:r>
              <a:rPr lang="en-US" dirty="0"/>
              <a:t> </a:t>
            </a:r>
            <a:r>
              <a:rPr lang="en-US" dirty="0" smtClean="0"/>
              <a:t>Severson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3314" y="3549134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Cale</a:t>
            </a:r>
            <a:r>
              <a:rPr lang="en-US" dirty="0" smtClean="0"/>
              <a:t> Cook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22063" y="3426716"/>
            <a:ext cx="180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Michael Stockton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7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646487" cy="2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4855" y="610301"/>
            <a:ext cx="3989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UNFCCC</a:t>
            </a:r>
            <a:endParaRPr lang="en-US" sz="32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3085">
            <a:off x="4908293" y="1700174"/>
            <a:ext cx="1218589" cy="172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40382">
            <a:off x="6577925" y="1909851"/>
            <a:ext cx="12557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9763" y="2943104"/>
            <a:ext cx="1272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SBSTA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3706431"/>
            <a:ext cx="718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SBI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75332" y="331491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COP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481" y="3438021"/>
            <a:ext cx="441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Subsidiary Body for Science and Technology Advice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01296" y="4291206"/>
            <a:ext cx="353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Subsidiary Body for Implementation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81758" y="4106540"/>
            <a:ext cx="256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Conference of the Parties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4654100"/>
            <a:ext cx="7620001" cy="192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 rot="8069549">
            <a:off x="3220310" y="2223519"/>
            <a:ext cx="1904433" cy="4846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 descr="Screen shot 2013-03-17 at 5.24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14" y="6291036"/>
            <a:ext cx="37592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3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3165701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5" y="304800"/>
            <a:ext cx="2901966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85800"/>
            <a:ext cx="1790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55" y="304800"/>
            <a:ext cx="356044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029200"/>
            <a:ext cx="3352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5383369"/>
            <a:ext cx="2905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95600"/>
            <a:ext cx="2168480" cy="216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SESEF logo-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300596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4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9"/>
            <a:ext cx="74295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4" y="1862428"/>
            <a:ext cx="37338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4348609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Qatar National Conference Centre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09600"/>
            <a:ext cx="3641169" cy="273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17" y="3843619"/>
            <a:ext cx="3787732" cy="28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5389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4038600" cy="305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6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75" y="1143000"/>
            <a:ext cx="6877318" cy="515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28234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Our Partners – The American School of Doha </a:t>
            </a:r>
          </a:p>
          <a:p>
            <a:r>
              <a:rPr lang="en-US" sz="2400" dirty="0" smtClean="0"/>
              <a:t>                           and the Will Steger Foundation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2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0"/>
            <a:ext cx="4369682" cy="209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424311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1447800"/>
            <a:ext cx="22589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Schedule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Plenary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Side events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NGO booths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5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4800600" cy="360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876800" cy="366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859829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cs typeface="Book Antiqua"/>
              </a:rPr>
              <a:t>Blogging</a:t>
            </a:r>
            <a:endParaRPr lang="en-US" sz="6600" b="1" dirty="0">
              <a:cs typeface="Book Antiqu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6B77-8F05-4B5D-9AC9-2D120D0AD3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9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5450</TotalTime>
  <Words>141</Words>
  <Application>Microsoft Macintosh PowerPoint</Application>
  <PresentationFormat>On-screen Show (4:3)</PresentationFormat>
  <Paragraphs>48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 18 Host – Doha, Qatar</vt:lpstr>
      <vt:lpstr>PowerPoint Presentation</vt:lpstr>
      <vt:lpstr>PowerPoint Presentation</vt:lpstr>
      <vt:lpstr>PowerPoint Presentation</vt:lpstr>
      <vt:lpstr>PowerPoint Presentation</vt:lpstr>
      <vt:lpstr>Cale Cook</vt:lpstr>
      <vt:lpstr>PowerPoint Presentation</vt:lpstr>
      <vt:lpstr>Thanks for Listening!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Cale</dc:creator>
  <cp:lastModifiedBy>Sch of Env. Studies</cp:lastModifiedBy>
  <cp:revision>30</cp:revision>
  <dcterms:created xsi:type="dcterms:W3CDTF">2013-03-10T22:04:53Z</dcterms:created>
  <dcterms:modified xsi:type="dcterms:W3CDTF">2013-03-18T01:54:27Z</dcterms:modified>
</cp:coreProperties>
</file>