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Default Extension="docx" ContentType="application/vnd.openxmlformats-officedocument.wordprocessingml.document"/>
  <Override PartName="/ppt/tableStyles.xml" ContentType="application/vnd.openxmlformats-officedocument.presentationml.tableStyles+xml"/>
  <Default Extension="emf" ContentType="image/x-emf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charts/chart4.xml" ContentType="application/vnd.openxmlformats-officedocument.drawingml.char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charts/chart5.xml" ContentType="application/vnd.openxmlformats-officedocument.drawingml.char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charts/chart3.xml" ContentType="application/vnd.openxmlformats-officedocument.drawingml.char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0" r:id="rId1"/>
  </p:sldMasterIdLst>
  <p:notesMasterIdLst>
    <p:notesMasterId r:id="rId16"/>
  </p:notesMasterIdLst>
  <p:handoutMasterIdLst>
    <p:handoutMasterId r:id="rId17"/>
  </p:handoutMasterIdLst>
  <p:sldIdLst>
    <p:sldId id="343" r:id="rId2"/>
    <p:sldId id="430" r:id="rId3"/>
    <p:sldId id="424" r:id="rId4"/>
    <p:sldId id="425" r:id="rId5"/>
    <p:sldId id="428" r:id="rId6"/>
    <p:sldId id="426" r:id="rId7"/>
    <p:sldId id="427" r:id="rId8"/>
    <p:sldId id="429" r:id="rId9"/>
    <p:sldId id="413" r:id="rId10"/>
    <p:sldId id="416" r:id="rId11"/>
    <p:sldId id="420" r:id="rId12"/>
    <p:sldId id="431" r:id="rId13"/>
    <p:sldId id="422" r:id="rId14"/>
    <p:sldId id="423" r:id="rId15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  <a:srgbClr val="ECE9BB"/>
    <a:srgbClr val="E5E695"/>
    <a:srgbClr val="D8D598"/>
    <a:srgbClr val="F2E3B1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160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mr\Documents\Misc\Early%20Career%20Workshops\CO2\2010\Carbon%20Dioxide%20Graphs%202003-200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mr\Documents\Misc\Early%20Career%20Workshops\CO2\2010\Carbon%20Dioxide%20Graphs%202003-200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mr\Documents\Misc\Early%20Career%20Workshops\CO2\2010\Carbon%20Dioxide%20Graphs%202003-2009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mr\Documents\Early%20Career%20Workshops\CO2\2010\Carbon%20Dioxide%20Graphs%202003-2009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mr\Documents\Misc\Early%20Career%20Workshops\CO2\2010\Carbon%20Dioxide%20Graphs%202003-20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Keeling Mauna Loa CO2 Data (2003-2009):  Group 1</a:t>
            </a:r>
          </a:p>
        </c:rich>
      </c:tx>
      <c:layout>
        <c:manualLayout>
          <c:xMode val="edge"/>
          <c:yMode val="edge"/>
          <c:x val="0.174377224199288"/>
          <c:y val="0.0196335078534031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7010676156584"/>
          <c:y val="0.0994764397905759"/>
          <c:w val="0.816725978647687"/>
          <c:h val="0.81675392670157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Data!$B$5:$B$12</c:f>
              <c:numCache>
                <c:formatCode>m/d/yyyy</c:formatCode>
                <c:ptCount val="8"/>
                <c:pt idx="0">
                  <c:v>37667.0</c:v>
                </c:pt>
                <c:pt idx="1">
                  <c:v>37970.0</c:v>
                </c:pt>
                <c:pt idx="2">
                  <c:v>38001.0</c:v>
                </c:pt>
                <c:pt idx="3">
                  <c:v>38092.0</c:v>
                </c:pt>
                <c:pt idx="4">
                  <c:v>38852.0</c:v>
                </c:pt>
                <c:pt idx="5">
                  <c:v>38883.0</c:v>
                </c:pt>
                <c:pt idx="6">
                  <c:v>39493.0</c:v>
                </c:pt>
                <c:pt idx="7">
                  <c:v>39767.0</c:v>
                </c:pt>
              </c:numCache>
            </c:numRef>
          </c:xVal>
          <c:yVal>
            <c:numRef>
              <c:f>Data!$C$5:$C$12</c:f>
              <c:numCache>
                <c:formatCode>0.0</c:formatCode>
                <c:ptCount val="8"/>
                <c:pt idx="0">
                  <c:v>375.6</c:v>
                </c:pt>
                <c:pt idx="1">
                  <c:v>375.7</c:v>
                </c:pt>
                <c:pt idx="2">
                  <c:v>376.8</c:v>
                </c:pt>
                <c:pt idx="3">
                  <c:v>380.5</c:v>
                </c:pt>
                <c:pt idx="4">
                  <c:v>384.9</c:v>
                </c:pt>
                <c:pt idx="5">
                  <c:v>384.1</c:v>
                </c:pt>
                <c:pt idx="6">
                  <c:v>385.9</c:v>
                </c:pt>
                <c:pt idx="7">
                  <c:v>384.1</c:v>
                </c:pt>
              </c:numCache>
            </c:numRef>
          </c:yVal>
        </c:ser>
        <c:dLbls/>
        <c:axId val="638810424"/>
        <c:axId val="638740488"/>
      </c:scatterChart>
      <c:valAx>
        <c:axId val="638810424"/>
        <c:scaling>
          <c:orientation val="minMax"/>
          <c:max val="40124.0"/>
          <c:min val="37624.0"/>
        </c:scaling>
        <c:axPos val="b"/>
        <c:numFmt formatCode="[$-409]mmm\-yy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8740488"/>
        <c:crossesAt val="360.0"/>
        <c:crossBetween val="midCat"/>
        <c:majorUnit val="366.0"/>
      </c:valAx>
      <c:valAx>
        <c:axId val="638740488"/>
        <c:scaling>
          <c:orientation val="minMax"/>
          <c:max val="395.0"/>
          <c:min val="370.0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Carbon Dioxide in ppm</a:t>
                </a:r>
              </a:p>
            </c:rich>
          </c:tx>
          <c:layout>
            <c:manualLayout>
              <c:xMode val="edge"/>
              <c:yMode val="edge"/>
              <c:x val="0.0115658362989324"/>
              <c:y val="0.290575916230367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8810424"/>
        <c:crossesAt val="36526.0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Keeling Mauna Loa CO2 Data (2003-2009):  Groups 1-4</a:t>
            </a:r>
          </a:p>
        </c:rich>
      </c:tx>
      <c:layout>
        <c:manualLayout>
          <c:xMode val="edge"/>
          <c:yMode val="edge"/>
          <c:x val="0.154804270462633"/>
          <c:y val="0.0196335078534031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7010676156584"/>
          <c:y val="0.0994764397905759"/>
          <c:w val="0.816725978647687"/>
          <c:h val="0.81675392670157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Data!$B$5:$B$36</c:f>
              <c:numCache>
                <c:formatCode>m/d/yyyy</c:formatCode>
                <c:ptCount val="32"/>
                <c:pt idx="0">
                  <c:v>37667.0</c:v>
                </c:pt>
                <c:pt idx="1">
                  <c:v>37970.0</c:v>
                </c:pt>
                <c:pt idx="2">
                  <c:v>38001.0</c:v>
                </c:pt>
                <c:pt idx="3">
                  <c:v>38092.0</c:v>
                </c:pt>
                <c:pt idx="4">
                  <c:v>38852.0</c:v>
                </c:pt>
                <c:pt idx="5">
                  <c:v>38883.0</c:v>
                </c:pt>
                <c:pt idx="6">
                  <c:v>39493.0</c:v>
                </c:pt>
                <c:pt idx="7">
                  <c:v>39767.0</c:v>
                </c:pt>
                <c:pt idx="8">
                  <c:v>37667.0</c:v>
                </c:pt>
                <c:pt idx="9">
                  <c:v>37695.0</c:v>
                </c:pt>
                <c:pt idx="10">
                  <c:v>38367.0</c:v>
                </c:pt>
                <c:pt idx="11">
                  <c:v>38975.0</c:v>
                </c:pt>
                <c:pt idx="12">
                  <c:v>39828.0</c:v>
                </c:pt>
                <c:pt idx="13">
                  <c:v>39918.0</c:v>
                </c:pt>
                <c:pt idx="14">
                  <c:v>40071.0</c:v>
                </c:pt>
                <c:pt idx="15">
                  <c:v>40101.0</c:v>
                </c:pt>
                <c:pt idx="16">
                  <c:v>37756.0</c:v>
                </c:pt>
                <c:pt idx="17">
                  <c:v>37787.0</c:v>
                </c:pt>
                <c:pt idx="18">
                  <c:v>37909.0</c:v>
                </c:pt>
                <c:pt idx="19">
                  <c:v>38092.0</c:v>
                </c:pt>
                <c:pt idx="20">
                  <c:v>39309.0</c:v>
                </c:pt>
                <c:pt idx="21">
                  <c:v>39522.0</c:v>
                </c:pt>
                <c:pt idx="22">
                  <c:v>40040.0</c:v>
                </c:pt>
                <c:pt idx="23">
                  <c:v>40101.0</c:v>
                </c:pt>
                <c:pt idx="24">
                  <c:v>37636.0</c:v>
                </c:pt>
                <c:pt idx="25">
                  <c:v>38883.0</c:v>
                </c:pt>
                <c:pt idx="26">
                  <c:v>39005.0</c:v>
                </c:pt>
                <c:pt idx="27">
                  <c:v>39797.0</c:v>
                </c:pt>
                <c:pt idx="28">
                  <c:v>39828.0</c:v>
                </c:pt>
                <c:pt idx="29">
                  <c:v>39859.0</c:v>
                </c:pt>
                <c:pt idx="30">
                  <c:v>39948.0</c:v>
                </c:pt>
                <c:pt idx="31">
                  <c:v>40162.0</c:v>
                </c:pt>
              </c:numCache>
            </c:numRef>
          </c:xVal>
          <c:yVal>
            <c:numRef>
              <c:f>Data!$C$5:$C$36</c:f>
              <c:numCache>
                <c:formatCode>0.0</c:formatCode>
                <c:ptCount val="32"/>
                <c:pt idx="0">
                  <c:v>375.6</c:v>
                </c:pt>
                <c:pt idx="1">
                  <c:v>375.7</c:v>
                </c:pt>
                <c:pt idx="2">
                  <c:v>376.8</c:v>
                </c:pt>
                <c:pt idx="3">
                  <c:v>380.5</c:v>
                </c:pt>
                <c:pt idx="4">
                  <c:v>384.9</c:v>
                </c:pt>
                <c:pt idx="5">
                  <c:v>384.1</c:v>
                </c:pt>
                <c:pt idx="6">
                  <c:v>385.9</c:v>
                </c:pt>
                <c:pt idx="7">
                  <c:v>384.1</c:v>
                </c:pt>
                <c:pt idx="8">
                  <c:v>375.6</c:v>
                </c:pt>
                <c:pt idx="9">
                  <c:v>376.1</c:v>
                </c:pt>
                <c:pt idx="10">
                  <c:v>378.3</c:v>
                </c:pt>
                <c:pt idx="11">
                  <c:v>378.8</c:v>
                </c:pt>
                <c:pt idx="12">
                  <c:v>386.7</c:v>
                </c:pt>
                <c:pt idx="13">
                  <c:v>389.5</c:v>
                </c:pt>
                <c:pt idx="14">
                  <c:v>384.6</c:v>
                </c:pt>
                <c:pt idx="15">
                  <c:v>384.3</c:v>
                </c:pt>
                <c:pt idx="16">
                  <c:v>378.4</c:v>
                </c:pt>
                <c:pt idx="17">
                  <c:v>378.1</c:v>
                </c:pt>
                <c:pt idx="18">
                  <c:v>373.0</c:v>
                </c:pt>
                <c:pt idx="19">
                  <c:v>380.5</c:v>
                </c:pt>
                <c:pt idx="20">
                  <c:v>381.8</c:v>
                </c:pt>
                <c:pt idx="21">
                  <c:v>385.9</c:v>
                </c:pt>
                <c:pt idx="22">
                  <c:v>386.1</c:v>
                </c:pt>
                <c:pt idx="23">
                  <c:v>384.3</c:v>
                </c:pt>
                <c:pt idx="24">
                  <c:v>374.7</c:v>
                </c:pt>
                <c:pt idx="25">
                  <c:v>384.1</c:v>
                </c:pt>
                <c:pt idx="26">
                  <c:v>379.1</c:v>
                </c:pt>
                <c:pt idx="27">
                  <c:v>385.2</c:v>
                </c:pt>
                <c:pt idx="28">
                  <c:v>386.7</c:v>
                </c:pt>
                <c:pt idx="29">
                  <c:v>387.2</c:v>
                </c:pt>
                <c:pt idx="30">
                  <c:v>390.2</c:v>
                </c:pt>
                <c:pt idx="31">
                  <c:v>387.4</c:v>
                </c:pt>
              </c:numCache>
            </c:numRef>
          </c:yVal>
        </c:ser>
        <c:dLbls/>
        <c:axId val="638609240"/>
        <c:axId val="638821288"/>
      </c:scatterChart>
      <c:valAx>
        <c:axId val="638609240"/>
        <c:scaling>
          <c:orientation val="minMax"/>
          <c:max val="40124.0"/>
          <c:min val="37624.0"/>
        </c:scaling>
        <c:axPos val="b"/>
        <c:numFmt formatCode="[$-409]mmm\-yy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8821288"/>
        <c:crossesAt val="360.0"/>
        <c:crossBetween val="midCat"/>
        <c:majorUnit val="366.0"/>
      </c:valAx>
      <c:valAx>
        <c:axId val="638821288"/>
        <c:scaling>
          <c:orientation val="minMax"/>
          <c:max val="395.0"/>
          <c:min val="370.0"/>
        </c:scaling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Carbon Dioxide in ppm</a:t>
                </a:r>
              </a:p>
            </c:rich>
          </c:tx>
          <c:layout>
            <c:manualLayout>
              <c:xMode val="edge"/>
              <c:yMode val="edge"/>
              <c:x val="0.0115658362989324"/>
              <c:y val="0.290575916230367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8609240"/>
        <c:crossesAt val="36526.0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Keeling Mauna Loa CO2 Data (2003-2009):  Groups 1-31</a:t>
            </a:r>
          </a:p>
        </c:rich>
      </c:tx>
      <c:layout>
        <c:manualLayout>
          <c:xMode val="edge"/>
          <c:yMode val="edge"/>
          <c:x val="0.147686832740214"/>
          <c:y val="0.0196335078534031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7900355871886"/>
          <c:y val="0.0994764397905759"/>
          <c:w val="0.815836298932384"/>
          <c:h val="0.81675392670157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Data!$B$5:$B$252</c:f>
              <c:numCache>
                <c:formatCode>m/d/yyyy</c:formatCode>
                <c:ptCount val="248"/>
                <c:pt idx="0">
                  <c:v>37667.0</c:v>
                </c:pt>
                <c:pt idx="1">
                  <c:v>37970.0</c:v>
                </c:pt>
                <c:pt idx="2">
                  <c:v>38001.0</c:v>
                </c:pt>
                <c:pt idx="3">
                  <c:v>38092.0</c:v>
                </c:pt>
                <c:pt idx="4">
                  <c:v>38852.0</c:v>
                </c:pt>
                <c:pt idx="5">
                  <c:v>38883.0</c:v>
                </c:pt>
                <c:pt idx="6">
                  <c:v>39493.0</c:v>
                </c:pt>
                <c:pt idx="7">
                  <c:v>39767.0</c:v>
                </c:pt>
                <c:pt idx="8">
                  <c:v>37667.0</c:v>
                </c:pt>
                <c:pt idx="9">
                  <c:v>37695.0</c:v>
                </c:pt>
                <c:pt idx="10">
                  <c:v>38367.0</c:v>
                </c:pt>
                <c:pt idx="11">
                  <c:v>38975.0</c:v>
                </c:pt>
                <c:pt idx="12">
                  <c:v>39828.0</c:v>
                </c:pt>
                <c:pt idx="13">
                  <c:v>39918.0</c:v>
                </c:pt>
                <c:pt idx="14">
                  <c:v>40071.0</c:v>
                </c:pt>
                <c:pt idx="15">
                  <c:v>40101.0</c:v>
                </c:pt>
                <c:pt idx="16">
                  <c:v>37756.0</c:v>
                </c:pt>
                <c:pt idx="17">
                  <c:v>37787.0</c:v>
                </c:pt>
                <c:pt idx="18">
                  <c:v>37909.0</c:v>
                </c:pt>
                <c:pt idx="19">
                  <c:v>38092.0</c:v>
                </c:pt>
                <c:pt idx="20">
                  <c:v>39309.0</c:v>
                </c:pt>
                <c:pt idx="21">
                  <c:v>39522.0</c:v>
                </c:pt>
                <c:pt idx="22">
                  <c:v>40040.0</c:v>
                </c:pt>
                <c:pt idx="23">
                  <c:v>40101.0</c:v>
                </c:pt>
                <c:pt idx="24">
                  <c:v>37636.0</c:v>
                </c:pt>
                <c:pt idx="25">
                  <c:v>38883.0</c:v>
                </c:pt>
                <c:pt idx="26">
                  <c:v>39005.0</c:v>
                </c:pt>
                <c:pt idx="27">
                  <c:v>39797.0</c:v>
                </c:pt>
                <c:pt idx="28">
                  <c:v>39828.0</c:v>
                </c:pt>
                <c:pt idx="29">
                  <c:v>39859.0</c:v>
                </c:pt>
                <c:pt idx="30">
                  <c:v>39948.0</c:v>
                </c:pt>
                <c:pt idx="31">
                  <c:v>40162.0</c:v>
                </c:pt>
                <c:pt idx="32">
                  <c:v>37909.0</c:v>
                </c:pt>
                <c:pt idx="33">
                  <c:v>38061.0</c:v>
                </c:pt>
                <c:pt idx="34">
                  <c:v>38610.0</c:v>
                </c:pt>
                <c:pt idx="35">
                  <c:v>38913.0</c:v>
                </c:pt>
                <c:pt idx="36">
                  <c:v>39522.0</c:v>
                </c:pt>
                <c:pt idx="37">
                  <c:v>39736.0</c:v>
                </c:pt>
                <c:pt idx="38">
                  <c:v>39887.0</c:v>
                </c:pt>
                <c:pt idx="39">
                  <c:v>39979.0</c:v>
                </c:pt>
                <c:pt idx="40">
                  <c:v>38061.0</c:v>
                </c:pt>
                <c:pt idx="41">
                  <c:v>38306.0</c:v>
                </c:pt>
                <c:pt idx="42">
                  <c:v>38610.0</c:v>
                </c:pt>
                <c:pt idx="43">
                  <c:v>38763.0</c:v>
                </c:pt>
                <c:pt idx="44">
                  <c:v>39431.0</c:v>
                </c:pt>
                <c:pt idx="45">
                  <c:v>39522.0</c:v>
                </c:pt>
                <c:pt idx="46">
                  <c:v>39828.0</c:v>
                </c:pt>
                <c:pt idx="47">
                  <c:v>40040.0</c:v>
                </c:pt>
                <c:pt idx="48">
                  <c:v>37817.0</c:v>
                </c:pt>
                <c:pt idx="49">
                  <c:v>37909.0</c:v>
                </c:pt>
                <c:pt idx="50">
                  <c:v>38245.0</c:v>
                </c:pt>
                <c:pt idx="51">
                  <c:v>38548.0</c:v>
                </c:pt>
                <c:pt idx="52">
                  <c:v>38640.0</c:v>
                </c:pt>
                <c:pt idx="53">
                  <c:v>39248.0</c:v>
                </c:pt>
                <c:pt idx="54">
                  <c:v>39675.0</c:v>
                </c:pt>
                <c:pt idx="55">
                  <c:v>39797.0</c:v>
                </c:pt>
                <c:pt idx="56">
                  <c:v>37695.0</c:v>
                </c:pt>
                <c:pt idx="57">
                  <c:v>38183.0</c:v>
                </c:pt>
                <c:pt idx="58">
                  <c:v>38883.0</c:v>
                </c:pt>
                <c:pt idx="59">
                  <c:v>39278.0</c:v>
                </c:pt>
                <c:pt idx="60">
                  <c:v>39644.0</c:v>
                </c:pt>
                <c:pt idx="61">
                  <c:v>39736.0</c:v>
                </c:pt>
                <c:pt idx="62">
                  <c:v>39767.0</c:v>
                </c:pt>
                <c:pt idx="63">
                  <c:v>39979.0</c:v>
                </c:pt>
                <c:pt idx="64">
                  <c:v>37970.0</c:v>
                </c:pt>
                <c:pt idx="65">
                  <c:v>38153.0</c:v>
                </c:pt>
                <c:pt idx="66">
                  <c:v>38275.0</c:v>
                </c:pt>
                <c:pt idx="67">
                  <c:v>38640.0</c:v>
                </c:pt>
                <c:pt idx="68">
                  <c:v>38944.0</c:v>
                </c:pt>
                <c:pt idx="69">
                  <c:v>39553.0</c:v>
                </c:pt>
                <c:pt idx="70">
                  <c:v>39736.0</c:v>
                </c:pt>
                <c:pt idx="71">
                  <c:v>39979.0</c:v>
                </c:pt>
                <c:pt idx="72">
                  <c:v>38732.0</c:v>
                </c:pt>
                <c:pt idx="73">
                  <c:v>38852.0</c:v>
                </c:pt>
                <c:pt idx="74">
                  <c:v>38883.0</c:v>
                </c:pt>
                <c:pt idx="75">
                  <c:v>39156.0</c:v>
                </c:pt>
                <c:pt idx="76">
                  <c:v>39522.0</c:v>
                </c:pt>
                <c:pt idx="77">
                  <c:v>39583.0</c:v>
                </c:pt>
                <c:pt idx="78">
                  <c:v>40040.0</c:v>
                </c:pt>
                <c:pt idx="79">
                  <c:v>40162.0</c:v>
                </c:pt>
                <c:pt idx="80">
                  <c:v>37695.0</c:v>
                </c:pt>
                <c:pt idx="81">
                  <c:v>37756.0</c:v>
                </c:pt>
                <c:pt idx="82">
                  <c:v>37848.0</c:v>
                </c:pt>
                <c:pt idx="83">
                  <c:v>38763.0</c:v>
                </c:pt>
                <c:pt idx="84">
                  <c:v>39036.0</c:v>
                </c:pt>
                <c:pt idx="85">
                  <c:v>39309.0</c:v>
                </c:pt>
                <c:pt idx="86">
                  <c:v>39462.0</c:v>
                </c:pt>
                <c:pt idx="87">
                  <c:v>39675.0</c:v>
                </c:pt>
                <c:pt idx="88">
                  <c:v>37667.0</c:v>
                </c:pt>
                <c:pt idx="89">
                  <c:v>37909.0</c:v>
                </c:pt>
                <c:pt idx="90">
                  <c:v>37970.0</c:v>
                </c:pt>
                <c:pt idx="91">
                  <c:v>38183.0</c:v>
                </c:pt>
                <c:pt idx="92">
                  <c:v>38579.0</c:v>
                </c:pt>
                <c:pt idx="93">
                  <c:v>39706.0</c:v>
                </c:pt>
                <c:pt idx="94">
                  <c:v>39887.0</c:v>
                </c:pt>
                <c:pt idx="95">
                  <c:v>39979.0</c:v>
                </c:pt>
                <c:pt idx="96">
                  <c:v>37726.0</c:v>
                </c:pt>
                <c:pt idx="97">
                  <c:v>37879.0</c:v>
                </c:pt>
                <c:pt idx="98">
                  <c:v>38061.0</c:v>
                </c:pt>
                <c:pt idx="99">
                  <c:v>38548.0</c:v>
                </c:pt>
                <c:pt idx="100">
                  <c:v>39005.0</c:v>
                </c:pt>
                <c:pt idx="101">
                  <c:v>39278.0</c:v>
                </c:pt>
                <c:pt idx="102">
                  <c:v>40009.0</c:v>
                </c:pt>
                <c:pt idx="103">
                  <c:v>40101.0</c:v>
                </c:pt>
                <c:pt idx="104">
                  <c:v>37726.0</c:v>
                </c:pt>
                <c:pt idx="105">
                  <c:v>37787.0</c:v>
                </c:pt>
                <c:pt idx="106">
                  <c:v>38001.0</c:v>
                </c:pt>
                <c:pt idx="107">
                  <c:v>38153.0</c:v>
                </c:pt>
                <c:pt idx="108">
                  <c:v>38701.0</c:v>
                </c:pt>
                <c:pt idx="109">
                  <c:v>38822.0</c:v>
                </c:pt>
                <c:pt idx="110">
                  <c:v>40071.0</c:v>
                </c:pt>
                <c:pt idx="111">
                  <c:v>40162.0</c:v>
                </c:pt>
                <c:pt idx="112">
                  <c:v>37636.0</c:v>
                </c:pt>
                <c:pt idx="113">
                  <c:v>39005.0</c:v>
                </c:pt>
                <c:pt idx="114">
                  <c:v>39097.0</c:v>
                </c:pt>
                <c:pt idx="115">
                  <c:v>39431.0</c:v>
                </c:pt>
                <c:pt idx="116">
                  <c:v>39462.0</c:v>
                </c:pt>
                <c:pt idx="117">
                  <c:v>39614.0</c:v>
                </c:pt>
                <c:pt idx="118">
                  <c:v>39736.0</c:v>
                </c:pt>
                <c:pt idx="119">
                  <c:v>39979.0</c:v>
                </c:pt>
                <c:pt idx="120">
                  <c:v>37879.0</c:v>
                </c:pt>
                <c:pt idx="121">
                  <c:v>38214.0</c:v>
                </c:pt>
                <c:pt idx="122">
                  <c:v>38306.0</c:v>
                </c:pt>
                <c:pt idx="123">
                  <c:v>39248.0</c:v>
                </c:pt>
                <c:pt idx="124">
                  <c:v>39583.0</c:v>
                </c:pt>
                <c:pt idx="125">
                  <c:v>39675.0</c:v>
                </c:pt>
                <c:pt idx="126">
                  <c:v>39979.0</c:v>
                </c:pt>
                <c:pt idx="127">
                  <c:v>40162.0</c:v>
                </c:pt>
                <c:pt idx="128">
                  <c:v>37879.0</c:v>
                </c:pt>
                <c:pt idx="129">
                  <c:v>38183.0</c:v>
                </c:pt>
                <c:pt idx="130">
                  <c:v>38275.0</c:v>
                </c:pt>
                <c:pt idx="131">
                  <c:v>38426.0</c:v>
                </c:pt>
                <c:pt idx="132">
                  <c:v>38822.0</c:v>
                </c:pt>
                <c:pt idx="133">
                  <c:v>39828.0</c:v>
                </c:pt>
                <c:pt idx="134">
                  <c:v>39859.0</c:v>
                </c:pt>
                <c:pt idx="135">
                  <c:v>39979.0</c:v>
                </c:pt>
                <c:pt idx="136">
                  <c:v>37695.0</c:v>
                </c:pt>
                <c:pt idx="137">
                  <c:v>38092.0</c:v>
                </c:pt>
                <c:pt idx="138">
                  <c:v>38153.0</c:v>
                </c:pt>
                <c:pt idx="139">
                  <c:v>38579.0</c:v>
                </c:pt>
                <c:pt idx="140">
                  <c:v>39066.0</c:v>
                </c:pt>
                <c:pt idx="141">
                  <c:v>39248.0</c:v>
                </c:pt>
                <c:pt idx="142">
                  <c:v>39553.0</c:v>
                </c:pt>
                <c:pt idx="143">
                  <c:v>39644.0</c:v>
                </c:pt>
                <c:pt idx="144">
                  <c:v>38001.0</c:v>
                </c:pt>
                <c:pt idx="145">
                  <c:v>38032.0</c:v>
                </c:pt>
                <c:pt idx="146">
                  <c:v>38092.0</c:v>
                </c:pt>
                <c:pt idx="147">
                  <c:v>38153.0</c:v>
                </c:pt>
                <c:pt idx="148">
                  <c:v>38214.0</c:v>
                </c:pt>
                <c:pt idx="149">
                  <c:v>39248.0</c:v>
                </c:pt>
                <c:pt idx="150">
                  <c:v>39309.0</c:v>
                </c:pt>
                <c:pt idx="151">
                  <c:v>39431.0</c:v>
                </c:pt>
                <c:pt idx="152">
                  <c:v>37695.0</c:v>
                </c:pt>
                <c:pt idx="153">
                  <c:v>37909.0</c:v>
                </c:pt>
                <c:pt idx="154">
                  <c:v>38883.0</c:v>
                </c:pt>
                <c:pt idx="155">
                  <c:v>39128.0</c:v>
                </c:pt>
                <c:pt idx="156">
                  <c:v>39248.0</c:v>
                </c:pt>
                <c:pt idx="157">
                  <c:v>39401.0</c:v>
                </c:pt>
                <c:pt idx="158">
                  <c:v>39522.0</c:v>
                </c:pt>
                <c:pt idx="159">
                  <c:v>40101.0</c:v>
                </c:pt>
                <c:pt idx="160">
                  <c:v>37817.0</c:v>
                </c:pt>
                <c:pt idx="161">
                  <c:v>38367.0</c:v>
                </c:pt>
                <c:pt idx="162">
                  <c:v>38701.0</c:v>
                </c:pt>
                <c:pt idx="163">
                  <c:v>38883.0</c:v>
                </c:pt>
                <c:pt idx="164">
                  <c:v>39066.0</c:v>
                </c:pt>
                <c:pt idx="165">
                  <c:v>39248.0</c:v>
                </c:pt>
                <c:pt idx="166">
                  <c:v>40009.0</c:v>
                </c:pt>
                <c:pt idx="167">
                  <c:v>40132.0</c:v>
                </c:pt>
                <c:pt idx="168">
                  <c:v>37848.0</c:v>
                </c:pt>
                <c:pt idx="169">
                  <c:v>37848.0</c:v>
                </c:pt>
                <c:pt idx="170">
                  <c:v>38518.0</c:v>
                </c:pt>
                <c:pt idx="171">
                  <c:v>38822.0</c:v>
                </c:pt>
                <c:pt idx="172">
                  <c:v>39156.0</c:v>
                </c:pt>
                <c:pt idx="173">
                  <c:v>39309.0</c:v>
                </c:pt>
                <c:pt idx="174">
                  <c:v>39340.0</c:v>
                </c:pt>
                <c:pt idx="175">
                  <c:v>40071.0</c:v>
                </c:pt>
                <c:pt idx="176">
                  <c:v>37756.0</c:v>
                </c:pt>
                <c:pt idx="177">
                  <c:v>37879.0</c:v>
                </c:pt>
                <c:pt idx="178">
                  <c:v>38367.0</c:v>
                </c:pt>
                <c:pt idx="179">
                  <c:v>38913.0</c:v>
                </c:pt>
                <c:pt idx="180">
                  <c:v>39128.0</c:v>
                </c:pt>
                <c:pt idx="181">
                  <c:v>39583.0</c:v>
                </c:pt>
                <c:pt idx="182">
                  <c:v>39675.0</c:v>
                </c:pt>
                <c:pt idx="183">
                  <c:v>39948.0</c:v>
                </c:pt>
                <c:pt idx="184">
                  <c:v>38183.0</c:v>
                </c:pt>
                <c:pt idx="185">
                  <c:v>38336.0</c:v>
                </c:pt>
                <c:pt idx="186">
                  <c:v>38457.0</c:v>
                </c:pt>
                <c:pt idx="187">
                  <c:v>38610.0</c:v>
                </c:pt>
                <c:pt idx="188">
                  <c:v>38791.0</c:v>
                </c:pt>
                <c:pt idx="189">
                  <c:v>38913.0</c:v>
                </c:pt>
                <c:pt idx="190">
                  <c:v>39493.0</c:v>
                </c:pt>
                <c:pt idx="191">
                  <c:v>39948.0</c:v>
                </c:pt>
                <c:pt idx="192">
                  <c:v>37970.0</c:v>
                </c:pt>
                <c:pt idx="193">
                  <c:v>38367.0</c:v>
                </c:pt>
                <c:pt idx="194">
                  <c:v>38610.0</c:v>
                </c:pt>
                <c:pt idx="195">
                  <c:v>39187.0</c:v>
                </c:pt>
                <c:pt idx="196">
                  <c:v>39217.0</c:v>
                </c:pt>
                <c:pt idx="197">
                  <c:v>39431.0</c:v>
                </c:pt>
                <c:pt idx="198">
                  <c:v>40101.0</c:v>
                </c:pt>
                <c:pt idx="199">
                  <c:v>40162.0</c:v>
                </c:pt>
                <c:pt idx="200">
                  <c:v>37726.0</c:v>
                </c:pt>
                <c:pt idx="201">
                  <c:v>37756.0</c:v>
                </c:pt>
                <c:pt idx="202">
                  <c:v>38092.0</c:v>
                </c:pt>
                <c:pt idx="203">
                  <c:v>38122.0</c:v>
                </c:pt>
                <c:pt idx="204">
                  <c:v>38975.0</c:v>
                </c:pt>
                <c:pt idx="205">
                  <c:v>39370.0</c:v>
                </c:pt>
                <c:pt idx="206">
                  <c:v>39767.0</c:v>
                </c:pt>
                <c:pt idx="207">
                  <c:v>39887.0</c:v>
                </c:pt>
                <c:pt idx="208">
                  <c:v>37909.0</c:v>
                </c:pt>
                <c:pt idx="209">
                  <c:v>37940.0</c:v>
                </c:pt>
                <c:pt idx="210">
                  <c:v>38275.0</c:v>
                </c:pt>
                <c:pt idx="211">
                  <c:v>38518.0</c:v>
                </c:pt>
                <c:pt idx="212">
                  <c:v>38671.0</c:v>
                </c:pt>
                <c:pt idx="213">
                  <c:v>39097.0</c:v>
                </c:pt>
                <c:pt idx="214">
                  <c:v>40040.0</c:v>
                </c:pt>
                <c:pt idx="215">
                  <c:v>40162.0</c:v>
                </c:pt>
                <c:pt idx="216">
                  <c:v>37787.0</c:v>
                </c:pt>
                <c:pt idx="217">
                  <c:v>38032.0</c:v>
                </c:pt>
                <c:pt idx="218">
                  <c:v>38153.0</c:v>
                </c:pt>
                <c:pt idx="219">
                  <c:v>38214.0</c:v>
                </c:pt>
                <c:pt idx="220">
                  <c:v>38579.0</c:v>
                </c:pt>
                <c:pt idx="221">
                  <c:v>39217.0</c:v>
                </c:pt>
                <c:pt idx="222">
                  <c:v>39309.0</c:v>
                </c:pt>
                <c:pt idx="223">
                  <c:v>40101.0</c:v>
                </c:pt>
                <c:pt idx="224">
                  <c:v>37756.0</c:v>
                </c:pt>
                <c:pt idx="225">
                  <c:v>38579.0</c:v>
                </c:pt>
                <c:pt idx="226">
                  <c:v>38640.0</c:v>
                </c:pt>
                <c:pt idx="227">
                  <c:v>39217.0</c:v>
                </c:pt>
                <c:pt idx="228">
                  <c:v>39553.0</c:v>
                </c:pt>
                <c:pt idx="229">
                  <c:v>39644.0</c:v>
                </c:pt>
                <c:pt idx="230">
                  <c:v>39736.0</c:v>
                </c:pt>
                <c:pt idx="231">
                  <c:v>39918.0</c:v>
                </c:pt>
                <c:pt idx="232">
                  <c:v>37848.0</c:v>
                </c:pt>
                <c:pt idx="233">
                  <c:v>38487.0</c:v>
                </c:pt>
                <c:pt idx="234">
                  <c:v>38548.0</c:v>
                </c:pt>
                <c:pt idx="235">
                  <c:v>38791.0</c:v>
                </c:pt>
                <c:pt idx="236">
                  <c:v>38944.0</c:v>
                </c:pt>
                <c:pt idx="237">
                  <c:v>39036.0</c:v>
                </c:pt>
                <c:pt idx="238">
                  <c:v>39278.0</c:v>
                </c:pt>
                <c:pt idx="239">
                  <c:v>39706.0</c:v>
                </c:pt>
                <c:pt idx="240">
                  <c:v>37756.0</c:v>
                </c:pt>
                <c:pt idx="241">
                  <c:v>37879.0</c:v>
                </c:pt>
                <c:pt idx="242">
                  <c:v>38092.0</c:v>
                </c:pt>
                <c:pt idx="243">
                  <c:v>38791.0</c:v>
                </c:pt>
                <c:pt idx="244">
                  <c:v>39097.0</c:v>
                </c:pt>
                <c:pt idx="245">
                  <c:v>39128.0</c:v>
                </c:pt>
                <c:pt idx="246">
                  <c:v>39187.0</c:v>
                </c:pt>
                <c:pt idx="247">
                  <c:v>39767.0</c:v>
                </c:pt>
              </c:numCache>
            </c:numRef>
          </c:xVal>
          <c:yVal>
            <c:numRef>
              <c:f>Data!$C$5:$C$252</c:f>
              <c:numCache>
                <c:formatCode>0.0</c:formatCode>
                <c:ptCount val="248"/>
                <c:pt idx="0">
                  <c:v>375.6</c:v>
                </c:pt>
                <c:pt idx="1">
                  <c:v>375.7</c:v>
                </c:pt>
                <c:pt idx="2">
                  <c:v>376.8</c:v>
                </c:pt>
                <c:pt idx="3">
                  <c:v>380.5</c:v>
                </c:pt>
                <c:pt idx="4">
                  <c:v>384.9</c:v>
                </c:pt>
                <c:pt idx="5">
                  <c:v>384.1</c:v>
                </c:pt>
                <c:pt idx="6">
                  <c:v>385.9</c:v>
                </c:pt>
                <c:pt idx="7">
                  <c:v>384.1</c:v>
                </c:pt>
                <c:pt idx="8">
                  <c:v>375.6</c:v>
                </c:pt>
                <c:pt idx="9">
                  <c:v>376.1</c:v>
                </c:pt>
                <c:pt idx="10">
                  <c:v>378.3</c:v>
                </c:pt>
                <c:pt idx="11">
                  <c:v>378.8</c:v>
                </c:pt>
                <c:pt idx="12">
                  <c:v>386.7</c:v>
                </c:pt>
                <c:pt idx="13">
                  <c:v>389.5</c:v>
                </c:pt>
                <c:pt idx="14">
                  <c:v>384.6</c:v>
                </c:pt>
                <c:pt idx="15">
                  <c:v>384.3</c:v>
                </c:pt>
                <c:pt idx="16">
                  <c:v>378.4</c:v>
                </c:pt>
                <c:pt idx="17">
                  <c:v>378.1</c:v>
                </c:pt>
                <c:pt idx="18">
                  <c:v>373.0</c:v>
                </c:pt>
                <c:pt idx="19">
                  <c:v>380.5</c:v>
                </c:pt>
                <c:pt idx="20">
                  <c:v>381.8</c:v>
                </c:pt>
                <c:pt idx="21">
                  <c:v>385.9</c:v>
                </c:pt>
                <c:pt idx="22">
                  <c:v>386.1</c:v>
                </c:pt>
                <c:pt idx="23">
                  <c:v>384.3</c:v>
                </c:pt>
                <c:pt idx="24">
                  <c:v>374.7</c:v>
                </c:pt>
                <c:pt idx="25">
                  <c:v>384.1</c:v>
                </c:pt>
                <c:pt idx="26">
                  <c:v>379.1</c:v>
                </c:pt>
                <c:pt idx="27">
                  <c:v>385.2</c:v>
                </c:pt>
                <c:pt idx="28">
                  <c:v>386.7</c:v>
                </c:pt>
                <c:pt idx="29">
                  <c:v>387.2</c:v>
                </c:pt>
                <c:pt idx="30">
                  <c:v>390.2</c:v>
                </c:pt>
                <c:pt idx="31">
                  <c:v>387.4</c:v>
                </c:pt>
                <c:pt idx="32">
                  <c:v>373.0</c:v>
                </c:pt>
                <c:pt idx="33">
                  <c:v>378.4</c:v>
                </c:pt>
                <c:pt idx="34">
                  <c:v>376.4</c:v>
                </c:pt>
                <c:pt idx="35">
                  <c:v>382.4</c:v>
                </c:pt>
                <c:pt idx="36">
                  <c:v>385.9</c:v>
                </c:pt>
                <c:pt idx="37">
                  <c:v>382.8</c:v>
                </c:pt>
                <c:pt idx="38">
                  <c:v>388.6</c:v>
                </c:pt>
                <c:pt idx="39">
                  <c:v>389.6</c:v>
                </c:pt>
                <c:pt idx="40">
                  <c:v>378.4</c:v>
                </c:pt>
                <c:pt idx="41">
                  <c:v>375.8</c:v>
                </c:pt>
                <c:pt idx="42">
                  <c:v>376.4</c:v>
                </c:pt>
                <c:pt idx="43">
                  <c:v>382.0</c:v>
                </c:pt>
                <c:pt idx="44">
                  <c:v>383.7</c:v>
                </c:pt>
                <c:pt idx="45">
                  <c:v>385.9</c:v>
                </c:pt>
                <c:pt idx="46">
                  <c:v>386.7</c:v>
                </c:pt>
                <c:pt idx="47">
                  <c:v>386.1</c:v>
                </c:pt>
                <c:pt idx="48">
                  <c:v>376.6</c:v>
                </c:pt>
                <c:pt idx="49">
                  <c:v>373.0</c:v>
                </c:pt>
                <c:pt idx="50">
                  <c:v>374.1</c:v>
                </c:pt>
                <c:pt idx="51">
                  <c:v>380.7</c:v>
                </c:pt>
                <c:pt idx="52">
                  <c:v>376.8</c:v>
                </c:pt>
                <c:pt idx="53">
                  <c:v>385.9</c:v>
                </c:pt>
                <c:pt idx="54">
                  <c:v>384.2</c:v>
                </c:pt>
                <c:pt idx="55">
                  <c:v>385.2</c:v>
                </c:pt>
                <c:pt idx="56">
                  <c:v>376.1</c:v>
                </c:pt>
                <c:pt idx="57">
                  <c:v>377.8</c:v>
                </c:pt>
                <c:pt idx="58">
                  <c:v>384.1</c:v>
                </c:pt>
                <c:pt idx="59">
                  <c:v>384.4</c:v>
                </c:pt>
                <c:pt idx="60">
                  <c:v>386.3</c:v>
                </c:pt>
                <c:pt idx="61">
                  <c:v>382.8</c:v>
                </c:pt>
                <c:pt idx="62">
                  <c:v>384.1</c:v>
                </c:pt>
                <c:pt idx="63">
                  <c:v>389.6</c:v>
                </c:pt>
                <c:pt idx="64">
                  <c:v>375.7</c:v>
                </c:pt>
                <c:pt idx="65">
                  <c:v>379.6</c:v>
                </c:pt>
                <c:pt idx="66">
                  <c:v>374.2</c:v>
                </c:pt>
                <c:pt idx="67">
                  <c:v>376.8</c:v>
                </c:pt>
                <c:pt idx="68">
                  <c:v>380.5</c:v>
                </c:pt>
                <c:pt idx="69">
                  <c:v>386.8</c:v>
                </c:pt>
                <c:pt idx="70">
                  <c:v>382.8</c:v>
                </c:pt>
                <c:pt idx="71">
                  <c:v>389.6</c:v>
                </c:pt>
                <c:pt idx="72">
                  <c:v>381.4</c:v>
                </c:pt>
                <c:pt idx="73">
                  <c:v>384.9</c:v>
                </c:pt>
                <c:pt idx="74">
                  <c:v>384.1</c:v>
                </c:pt>
                <c:pt idx="75">
                  <c:v>384.3</c:v>
                </c:pt>
                <c:pt idx="76">
                  <c:v>385.9</c:v>
                </c:pt>
                <c:pt idx="77">
                  <c:v>388.5</c:v>
                </c:pt>
                <c:pt idx="78">
                  <c:v>386.1</c:v>
                </c:pt>
                <c:pt idx="79">
                  <c:v>387.4</c:v>
                </c:pt>
                <c:pt idx="80">
                  <c:v>376.1</c:v>
                </c:pt>
                <c:pt idx="81">
                  <c:v>378.4</c:v>
                </c:pt>
                <c:pt idx="82">
                  <c:v>374.5</c:v>
                </c:pt>
                <c:pt idx="83">
                  <c:v>382.0</c:v>
                </c:pt>
                <c:pt idx="84">
                  <c:v>380.2</c:v>
                </c:pt>
                <c:pt idx="85">
                  <c:v>381.8</c:v>
                </c:pt>
                <c:pt idx="86">
                  <c:v>385.0</c:v>
                </c:pt>
                <c:pt idx="87">
                  <c:v>384.2</c:v>
                </c:pt>
                <c:pt idx="88">
                  <c:v>375.6</c:v>
                </c:pt>
                <c:pt idx="89">
                  <c:v>373.0</c:v>
                </c:pt>
                <c:pt idx="90">
                  <c:v>375.7</c:v>
                </c:pt>
                <c:pt idx="91">
                  <c:v>377.8</c:v>
                </c:pt>
                <c:pt idx="92">
                  <c:v>378.7</c:v>
                </c:pt>
                <c:pt idx="93">
                  <c:v>383.0</c:v>
                </c:pt>
                <c:pt idx="94">
                  <c:v>388.6</c:v>
                </c:pt>
                <c:pt idx="95">
                  <c:v>389.6</c:v>
                </c:pt>
                <c:pt idx="96">
                  <c:v>377.7</c:v>
                </c:pt>
                <c:pt idx="97">
                  <c:v>373.0</c:v>
                </c:pt>
                <c:pt idx="98">
                  <c:v>378.4</c:v>
                </c:pt>
                <c:pt idx="99">
                  <c:v>380.7</c:v>
                </c:pt>
                <c:pt idx="100">
                  <c:v>379.1</c:v>
                </c:pt>
                <c:pt idx="101">
                  <c:v>384.4</c:v>
                </c:pt>
                <c:pt idx="102">
                  <c:v>388.0</c:v>
                </c:pt>
                <c:pt idx="103">
                  <c:v>384.3</c:v>
                </c:pt>
                <c:pt idx="104">
                  <c:v>377.7</c:v>
                </c:pt>
                <c:pt idx="105">
                  <c:v>378.1</c:v>
                </c:pt>
                <c:pt idx="106">
                  <c:v>376.8</c:v>
                </c:pt>
                <c:pt idx="107">
                  <c:v>379.6</c:v>
                </c:pt>
                <c:pt idx="108">
                  <c:v>380.0</c:v>
                </c:pt>
                <c:pt idx="109">
                  <c:v>384.4</c:v>
                </c:pt>
                <c:pt idx="110">
                  <c:v>384.6</c:v>
                </c:pt>
                <c:pt idx="111">
                  <c:v>387.4</c:v>
                </c:pt>
                <c:pt idx="112">
                  <c:v>374.7</c:v>
                </c:pt>
                <c:pt idx="113">
                  <c:v>379.1</c:v>
                </c:pt>
                <c:pt idx="114">
                  <c:v>382.5</c:v>
                </c:pt>
                <c:pt idx="115">
                  <c:v>383.7</c:v>
                </c:pt>
                <c:pt idx="116">
                  <c:v>385.0</c:v>
                </c:pt>
                <c:pt idx="117">
                  <c:v>387.9</c:v>
                </c:pt>
                <c:pt idx="118">
                  <c:v>382.8</c:v>
                </c:pt>
                <c:pt idx="119">
                  <c:v>389.6</c:v>
                </c:pt>
                <c:pt idx="120">
                  <c:v>373.0</c:v>
                </c:pt>
                <c:pt idx="121">
                  <c:v>375.8</c:v>
                </c:pt>
                <c:pt idx="122">
                  <c:v>375.8</c:v>
                </c:pt>
                <c:pt idx="123">
                  <c:v>385.9</c:v>
                </c:pt>
                <c:pt idx="124">
                  <c:v>388.5</c:v>
                </c:pt>
                <c:pt idx="125">
                  <c:v>384.2</c:v>
                </c:pt>
                <c:pt idx="126">
                  <c:v>389.6</c:v>
                </c:pt>
                <c:pt idx="127">
                  <c:v>387.4</c:v>
                </c:pt>
                <c:pt idx="128">
                  <c:v>373.0</c:v>
                </c:pt>
                <c:pt idx="129">
                  <c:v>377.8</c:v>
                </c:pt>
                <c:pt idx="130">
                  <c:v>374.2</c:v>
                </c:pt>
                <c:pt idx="131">
                  <c:v>380.4</c:v>
                </c:pt>
                <c:pt idx="132">
                  <c:v>384.4</c:v>
                </c:pt>
                <c:pt idx="133">
                  <c:v>386.7</c:v>
                </c:pt>
                <c:pt idx="134">
                  <c:v>387.2</c:v>
                </c:pt>
                <c:pt idx="135">
                  <c:v>389.6</c:v>
                </c:pt>
                <c:pt idx="136">
                  <c:v>376.1</c:v>
                </c:pt>
                <c:pt idx="137">
                  <c:v>380.5</c:v>
                </c:pt>
                <c:pt idx="138">
                  <c:v>379.6</c:v>
                </c:pt>
                <c:pt idx="139">
                  <c:v>378.7</c:v>
                </c:pt>
                <c:pt idx="140">
                  <c:v>381.7</c:v>
                </c:pt>
                <c:pt idx="141">
                  <c:v>385.9</c:v>
                </c:pt>
                <c:pt idx="142">
                  <c:v>386.8</c:v>
                </c:pt>
                <c:pt idx="143">
                  <c:v>386.3</c:v>
                </c:pt>
                <c:pt idx="144">
                  <c:v>376.8</c:v>
                </c:pt>
                <c:pt idx="145">
                  <c:v>377.4</c:v>
                </c:pt>
                <c:pt idx="146">
                  <c:v>380.5</c:v>
                </c:pt>
                <c:pt idx="147">
                  <c:v>379.6</c:v>
                </c:pt>
                <c:pt idx="148">
                  <c:v>375.8</c:v>
                </c:pt>
                <c:pt idx="149">
                  <c:v>385.9</c:v>
                </c:pt>
                <c:pt idx="150">
                  <c:v>381.8</c:v>
                </c:pt>
                <c:pt idx="151">
                  <c:v>383.7</c:v>
                </c:pt>
                <c:pt idx="152">
                  <c:v>376.1</c:v>
                </c:pt>
                <c:pt idx="153">
                  <c:v>373.0</c:v>
                </c:pt>
                <c:pt idx="154">
                  <c:v>384.1</c:v>
                </c:pt>
                <c:pt idx="155">
                  <c:v>383.7</c:v>
                </c:pt>
                <c:pt idx="156">
                  <c:v>385.9</c:v>
                </c:pt>
                <c:pt idx="157">
                  <c:v>382.4</c:v>
                </c:pt>
                <c:pt idx="158">
                  <c:v>385.9</c:v>
                </c:pt>
                <c:pt idx="159">
                  <c:v>384.3</c:v>
                </c:pt>
                <c:pt idx="160">
                  <c:v>376.6</c:v>
                </c:pt>
                <c:pt idx="161">
                  <c:v>378.3</c:v>
                </c:pt>
                <c:pt idx="162">
                  <c:v>380.0</c:v>
                </c:pt>
                <c:pt idx="163">
                  <c:v>384.1</c:v>
                </c:pt>
                <c:pt idx="164">
                  <c:v>381.7</c:v>
                </c:pt>
                <c:pt idx="165">
                  <c:v>385.9</c:v>
                </c:pt>
                <c:pt idx="166">
                  <c:v>388.0</c:v>
                </c:pt>
                <c:pt idx="167">
                  <c:v>386.0</c:v>
                </c:pt>
                <c:pt idx="168">
                  <c:v>374.5</c:v>
                </c:pt>
                <c:pt idx="169">
                  <c:v>374.5</c:v>
                </c:pt>
                <c:pt idx="170">
                  <c:v>382.1</c:v>
                </c:pt>
                <c:pt idx="171">
                  <c:v>384.4</c:v>
                </c:pt>
                <c:pt idx="172">
                  <c:v>384.3</c:v>
                </c:pt>
                <c:pt idx="173">
                  <c:v>381.8</c:v>
                </c:pt>
                <c:pt idx="174">
                  <c:v>380.9</c:v>
                </c:pt>
                <c:pt idx="175">
                  <c:v>384.6</c:v>
                </c:pt>
                <c:pt idx="176">
                  <c:v>378.4</c:v>
                </c:pt>
                <c:pt idx="177">
                  <c:v>373.0</c:v>
                </c:pt>
                <c:pt idx="178">
                  <c:v>378.3</c:v>
                </c:pt>
                <c:pt idx="179">
                  <c:v>382.4</c:v>
                </c:pt>
                <c:pt idx="180">
                  <c:v>383.7</c:v>
                </c:pt>
                <c:pt idx="181">
                  <c:v>388.5</c:v>
                </c:pt>
                <c:pt idx="182">
                  <c:v>384.2</c:v>
                </c:pt>
                <c:pt idx="183">
                  <c:v>390.2</c:v>
                </c:pt>
                <c:pt idx="184">
                  <c:v>377.8</c:v>
                </c:pt>
                <c:pt idx="185">
                  <c:v>377.4</c:v>
                </c:pt>
                <c:pt idx="186">
                  <c:v>382.1</c:v>
                </c:pt>
                <c:pt idx="187">
                  <c:v>376.4</c:v>
                </c:pt>
                <c:pt idx="188">
                  <c:v>382.6</c:v>
                </c:pt>
                <c:pt idx="189">
                  <c:v>382.4</c:v>
                </c:pt>
                <c:pt idx="190">
                  <c:v>385.9</c:v>
                </c:pt>
                <c:pt idx="191">
                  <c:v>390.2</c:v>
                </c:pt>
                <c:pt idx="192">
                  <c:v>375.7</c:v>
                </c:pt>
                <c:pt idx="193">
                  <c:v>378.3</c:v>
                </c:pt>
                <c:pt idx="194">
                  <c:v>376.4</c:v>
                </c:pt>
                <c:pt idx="195">
                  <c:v>386.2</c:v>
                </c:pt>
                <c:pt idx="196">
                  <c:v>386.4</c:v>
                </c:pt>
                <c:pt idx="197">
                  <c:v>383.7</c:v>
                </c:pt>
                <c:pt idx="198">
                  <c:v>384.3</c:v>
                </c:pt>
                <c:pt idx="199">
                  <c:v>387.4</c:v>
                </c:pt>
                <c:pt idx="200">
                  <c:v>377.7</c:v>
                </c:pt>
                <c:pt idx="201">
                  <c:v>378.4</c:v>
                </c:pt>
                <c:pt idx="202">
                  <c:v>380.5</c:v>
                </c:pt>
                <c:pt idx="203">
                  <c:v>380.6</c:v>
                </c:pt>
                <c:pt idx="204">
                  <c:v>378.8</c:v>
                </c:pt>
                <c:pt idx="205">
                  <c:v>380.9</c:v>
                </c:pt>
                <c:pt idx="206">
                  <c:v>384.1</c:v>
                </c:pt>
                <c:pt idx="207">
                  <c:v>388.6</c:v>
                </c:pt>
                <c:pt idx="208">
                  <c:v>373.0</c:v>
                </c:pt>
                <c:pt idx="209">
                  <c:v>374.4</c:v>
                </c:pt>
                <c:pt idx="210">
                  <c:v>374.2</c:v>
                </c:pt>
                <c:pt idx="211">
                  <c:v>382.1</c:v>
                </c:pt>
                <c:pt idx="212">
                  <c:v>378.3</c:v>
                </c:pt>
                <c:pt idx="213">
                  <c:v>382.5</c:v>
                </c:pt>
                <c:pt idx="214">
                  <c:v>386.1</c:v>
                </c:pt>
                <c:pt idx="215">
                  <c:v>387.4</c:v>
                </c:pt>
                <c:pt idx="216">
                  <c:v>378.1</c:v>
                </c:pt>
                <c:pt idx="217">
                  <c:v>377.4</c:v>
                </c:pt>
                <c:pt idx="218">
                  <c:v>379.6</c:v>
                </c:pt>
                <c:pt idx="219">
                  <c:v>375.8</c:v>
                </c:pt>
                <c:pt idx="220">
                  <c:v>378.7</c:v>
                </c:pt>
                <c:pt idx="221">
                  <c:v>386.4</c:v>
                </c:pt>
                <c:pt idx="222">
                  <c:v>381.8</c:v>
                </c:pt>
                <c:pt idx="223">
                  <c:v>384.3</c:v>
                </c:pt>
                <c:pt idx="224">
                  <c:v>378.4</c:v>
                </c:pt>
                <c:pt idx="225">
                  <c:v>378.7</c:v>
                </c:pt>
                <c:pt idx="226">
                  <c:v>376.8</c:v>
                </c:pt>
                <c:pt idx="227">
                  <c:v>386.4</c:v>
                </c:pt>
                <c:pt idx="228">
                  <c:v>386.8</c:v>
                </c:pt>
                <c:pt idx="229">
                  <c:v>386.3</c:v>
                </c:pt>
                <c:pt idx="230">
                  <c:v>382.8</c:v>
                </c:pt>
                <c:pt idx="231">
                  <c:v>389.5</c:v>
                </c:pt>
                <c:pt idx="232">
                  <c:v>374.5</c:v>
                </c:pt>
                <c:pt idx="233">
                  <c:v>382.2</c:v>
                </c:pt>
                <c:pt idx="234">
                  <c:v>380.7</c:v>
                </c:pt>
                <c:pt idx="235">
                  <c:v>382.6</c:v>
                </c:pt>
                <c:pt idx="236">
                  <c:v>380.5</c:v>
                </c:pt>
                <c:pt idx="237">
                  <c:v>380.2</c:v>
                </c:pt>
                <c:pt idx="238">
                  <c:v>384.4</c:v>
                </c:pt>
                <c:pt idx="239">
                  <c:v>383.0</c:v>
                </c:pt>
                <c:pt idx="240">
                  <c:v>378.4</c:v>
                </c:pt>
                <c:pt idx="241">
                  <c:v>373.0</c:v>
                </c:pt>
                <c:pt idx="242">
                  <c:v>380.5</c:v>
                </c:pt>
                <c:pt idx="243">
                  <c:v>382.6</c:v>
                </c:pt>
                <c:pt idx="244">
                  <c:v>382.5</c:v>
                </c:pt>
                <c:pt idx="245">
                  <c:v>383.7</c:v>
                </c:pt>
                <c:pt idx="246">
                  <c:v>386.2</c:v>
                </c:pt>
                <c:pt idx="247">
                  <c:v>384.1</c:v>
                </c:pt>
              </c:numCache>
            </c:numRef>
          </c:yVal>
        </c:ser>
        <c:dLbls/>
        <c:axId val="594114984"/>
        <c:axId val="625476440"/>
      </c:scatterChart>
      <c:valAx>
        <c:axId val="594114984"/>
        <c:scaling>
          <c:orientation val="minMax"/>
          <c:max val="40124.0"/>
          <c:min val="37624.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969696"/>
              </a:solidFill>
              <a:prstDash val="sysDash"/>
            </a:ln>
          </c:spPr>
        </c:minorGridlines>
        <c:numFmt formatCode="[$-409]mmm\-yy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25476440"/>
        <c:crossesAt val="360.0"/>
        <c:crossBetween val="midCat"/>
        <c:majorUnit val="366.0"/>
        <c:minorUnit val="61.0"/>
      </c:valAx>
      <c:valAx>
        <c:axId val="625476440"/>
        <c:scaling>
          <c:orientation val="minMax"/>
          <c:max val="395.0"/>
          <c:min val="370.0"/>
        </c:scaling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Carbon Dioxide in ppm</a:t>
                </a:r>
              </a:p>
            </c:rich>
          </c:tx>
          <c:layout>
            <c:manualLayout>
              <c:xMode val="edge"/>
              <c:yMode val="edge"/>
              <c:x val="0.0124555160142349"/>
              <c:y val="0.290575916230367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4114984"/>
        <c:crossesAt val="36526.0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Keeling Mauna Loa CO2 Data (2003-2009):  31 Random Points</a:t>
            </a:r>
          </a:p>
        </c:rich>
      </c:tx>
      <c:layout>
        <c:manualLayout>
          <c:xMode val="edge"/>
          <c:yMode val="edge"/>
          <c:x val="0.174377252843395"/>
          <c:y val="0.019633425666585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7010676156584"/>
          <c:y val="0.0994764397905759"/>
          <c:w val="0.816725978647687"/>
          <c:h val="0.81675392670157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Data!$P$5:$P$35</c:f>
              <c:numCache>
                <c:formatCode>m/d/yyyy</c:formatCode>
                <c:ptCount val="31"/>
                <c:pt idx="0">
                  <c:v>37695.0</c:v>
                </c:pt>
                <c:pt idx="1">
                  <c:v>37909.0</c:v>
                </c:pt>
                <c:pt idx="2">
                  <c:v>37970.0</c:v>
                </c:pt>
                <c:pt idx="3">
                  <c:v>38001.0</c:v>
                </c:pt>
                <c:pt idx="4">
                  <c:v>38032.0</c:v>
                </c:pt>
                <c:pt idx="5">
                  <c:v>38092.0</c:v>
                </c:pt>
                <c:pt idx="6">
                  <c:v>38183.0</c:v>
                </c:pt>
                <c:pt idx="7">
                  <c:v>38245.0</c:v>
                </c:pt>
                <c:pt idx="8">
                  <c:v>38275.0</c:v>
                </c:pt>
                <c:pt idx="9">
                  <c:v>38336.0</c:v>
                </c:pt>
                <c:pt idx="10">
                  <c:v>38487.0</c:v>
                </c:pt>
                <c:pt idx="11">
                  <c:v>38610.0</c:v>
                </c:pt>
                <c:pt idx="12">
                  <c:v>38732.0</c:v>
                </c:pt>
                <c:pt idx="13">
                  <c:v>38763.0</c:v>
                </c:pt>
                <c:pt idx="14">
                  <c:v>38883.0</c:v>
                </c:pt>
                <c:pt idx="15">
                  <c:v>38913.0</c:v>
                </c:pt>
                <c:pt idx="16">
                  <c:v>39005.0</c:v>
                </c:pt>
                <c:pt idx="17">
                  <c:v>39128.0</c:v>
                </c:pt>
                <c:pt idx="18">
                  <c:v>39278.0</c:v>
                </c:pt>
                <c:pt idx="19">
                  <c:v>39309.0</c:v>
                </c:pt>
                <c:pt idx="20">
                  <c:v>39370.0</c:v>
                </c:pt>
                <c:pt idx="21">
                  <c:v>39401.0</c:v>
                </c:pt>
                <c:pt idx="22">
                  <c:v>39431.0</c:v>
                </c:pt>
                <c:pt idx="23">
                  <c:v>39553.0</c:v>
                </c:pt>
                <c:pt idx="24">
                  <c:v>39583.0</c:v>
                </c:pt>
                <c:pt idx="25">
                  <c:v>39644.0</c:v>
                </c:pt>
                <c:pt idx="26">
                  <c:v>39706.0</c:v>
                </c:pt>
                <c:pt idx="27">
                  <c:v>39767.0</c:v>
                </c:pt>
                <c:pt idx="28">
                  <c:v>39887.0</c:v>
                </c:pt>
                <c:pt idx="29">
                  <c:v>40009.0</c:v>
                </c:pt>
                <c:pt idx="30">
                  <c:v>40071.0</c:v>
                </c:pt>
              </c:numCache>
            </c:numRef>
          </c:xVal>
          <c:yVal>
            <c:numRef>
              <c:f>Data!$Q$5:$Q$35</c:f>
              <c:numCache>
                <c:formatCode>General</c:formatCode>
                <c:ptCount val="31"/>
                <c:pt idx="0">
                  <c:v>376.1</c:v>
                </c:pt>
                <c:pt idx="1">
                  <c:v>373.0</c:v>
                </c:pt>
                <c:pt idx="2">
                  <c:v>375.7</c:v>
                </c:pt>
                <c:pt idx="3">
                  <c:v>376.8</c:v>
                </c:pt>
                <c:pt idx="4">
                  <c:v>377.4</c:v>
                </c:pt>
                <c:pt idx="5">
                  <c:v>380.5</c:v>
                </c:pt>
                <c:pt idx="6">
                  <c:v>377.8</c:v>
                </c:pt>
                <c:pt idx="7">
                  <c:v>374.1</c:v>
                </c:pt>
                <c:pt idx="8">
                  <c:v>374.2</c:v>
                </c:pt>
                <c:pt idx="9">
                  <c:v>377.4</c:v>
                </c:pt>
                <c:pt idx="10">
                  <c:v>382.2</c:v>
                </c:pt>
                <c:pt idx="11">
                  <c:v>376.4</c:v>
                </c:pt>
                <c:pt idx="12">
                  <c:v>381.4</c:v>
                </c:pt>
                <c:pt idx="13">
                  <c:v>382.0</c:v>
                </c:pt>
                <c:pt idx="14">
                  <c:v>384.1</c:v>
                </c:pt>
                <c:pt idx="15">
                  <c:v>382.4</c:v>
                </c:pt>
                <c:pt idx="16">
                  <c:v>379.1</c:v>
                </c:pt>
                <c:pt idx="17">
                  <c:v>383.7</c:v>
                </c:pt>
                <c:pt idx="18">
                  <c:v>384.4</c:v>
                </c:pt>
                <c:pt idx="19">
                  <c:v>381.8</c:v>
                </c:pt>
                <c:pt idx="20">
                  <c:v>380.9</c:v>
                </c:pt>
                <c:pt idx="21">
                  <c:v>382.4</c:v>
                </c:pt>
                <c:pt idx="22">
                  <c:v>383.7</c:v>
                </c:pt>
                <c:pt idx="23">
                  <c:v>386.8</c:v>
                </c:pt>
                <c:pt idx="24">
                  <c:v>388.5</c:v>
                </c:pt>
                <c:pt idx="25">
                  <c:v>386.3</c:v>
                </c:pt>
                <c:pt idx="26">
                  <c:v>383.0</c:v>
                </c:pt>
                <c:pt idx="27">
                  <c:v>384.1</c:v>
                </c:pt>
                <c:pt idx="28">
                  <c:v>388.6</c:v>
                </c:pt>
                <c:pt idx="29">
                  <c:v>388.0</c:v>
                </c:pt>
                <c:pt idx="30">
                  <c:v>384.6</c:v>
                </c:pt>
              </c:numCache>
            </c:numRef>
          </c:yVal>
        </c:ser>
        <c:dLbls/>
        <c:axId val="594104568"/>
        <c:axId val="594121032"/>
      </c:scatterChart>
      <c:valAx>
        <c:axId val="594104568"/>
        <c:scaling>
          <c:orientation val="minMax"/>
          <c:max val="40124.0"/>
          <c:min val="37624.0"/>
        </c:scaling>
        <c:axPos val="b"/>
        <c:numFmt formatCode="[$-409]mmm\-yy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4121032"/>
        <c:crossesAt val="360.0"/>
        <c:crossBetween val="midCat"/>
        <c:majorUnit val="366.0"/>
      </c:valAx>
      <c:valAx>
        <c:axId val="594121032"/>
        <c:scaling>
          <c:orientation val="minMax"/>
          <c:max val="395.0"/>
          <c:min val="370.0"/>
        </c:scaling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Carbon Dioxide in ppm</a:t>
                </a:r>
              </a:p>
            </c:rich>
          </c:tx>
          <c:layout>
            <c:manualLayout>
              <c:xMode val="edge"/>
              <c:yMode val="edge"/>
              <c:x val="0.0115658209390493"/>
              <c:y val="0.290575935092915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4104568"/>
        <c:crossesAt val="36526.0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Keeling Mauna Loa CO</a:t>
            </a:r>
            <a:r>
              <a:rPr lang="en-US" baseline="-25000" dirty="0"/>
              <a:t>2</a:t>
            </a:r>
            <a:r>
              <a:rPr lang="en-US" dirty="0"/>
              <a:t> Data (</a:t>
            </a:r>
            <a:r>
              <a:rPr lang="en-US" dirty="0" smtClean="0"/>
              <a:t>1958-2010):  </a:t>
            </a:r>
            <a:r>
              <a:rPr lang="en-US" dirty="0"/>
              <a:t>All Data</a:t>
            </a:r>
          </a:p>
        </c:rich>
      </c:tx>
      <c:layout>
        <c:manualLayout>
          <c:xMode val="edge"/>
          <c:yMode val="edge"/>
          <c:x val="0.176156583629893"/>
          <c:y val="0.0196335078534031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6548042704626"/>
          <c:y val="0.0994764397905759"/>
          <c:w val="0.837188612099644"/>
          <c:h val="0.816753926701571"/>
        </c:manualLayout>
      </c:layout>
      <c:scatterChart>
        <c:scatterStyle val="smoothMarker"/>
        <c:ser>
          <c:idx val="0"/>
          <c:order val="0"/>
          <c:marker>
            <c:symbol val="diamond"/>
            <c:size val="3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Data!$J$5:$J$643</c:f>
              <c:numCache>
                <c:formatCode>m/d/yyyy</c:formatCode>
                <c:ptCount val="639"/>
                <c:pt idx="0">
                  <c:v>21259.0</c:v>
                </c:pt>
                <c:pt idx="1">
                  <c:v>21290.0</c:v>
                </c:pt>
                <c:pt idx="2">
                  <c:v>21320.0</c:v>
                </c:pt>
                <c:pt idx="3">
                  <c:v>21351.0</c:v>
                </c:pt>
                <c:pt idx="4">
                  <c:v>21381.0</c:v>
                </c:pt>
                <c:pt idx="5">
                  <c:v>21412.0</c:v>
                </c:pt>
                <c:pt idx="6">
                  <c:v>21443.0</c:v>
                </c:pt>
                <c:pt idx="7">
                  <c:v>21473.0</c:v>
                </c:pt>
                <c:pt idx="8">
                  <c:v>21504.0</c:v>
                </c:pt>
                <c:pt idx="9">
                  <c:v>21534.0</c:v>
                </c:pt>
                <c:pt idx="10">
                  <c:v>21565.0</c:v>
                </c:pt>
                <c:pt idx="11">
                  <c:v>21596.0</c:v>
                </c:pt>
                <c:pt idx="12">
                  <c:v>21624.0</c:v>
                </c:pt>
                <c:pt idx="13">
                  <c:v>21655.0</c:v>
                </c:pt>
                <c:pt idx="14">
                  <c:v>21685.0</c:v>
                </c:pt>
                <c:pt idx="15">
                  <c:v>21716.0</c:v>
                </c:pt>
                <c:pt idx="16">
                  <c:v>21746.0</c:v>
                </c:pt>
                <c:pt idx="17">
                  <c:v>21777.0</c:v>
                </c:pt>
                <c:pt idx="18">
                  <c:v>21808.0</c:v>
                </c:pt>
                <c:pt idx="19">
                  <c:v>21838.0</c:v>
                </c:pt>
                <c:pt idx="20">
                  <c:v>21869.0</c:v>
                </c:pt>
                <c:pt idx="21">
                  <c:v>21899.0</c:v>
                </c:pt>
                <c:pt idx="22">
                  <c:v>21930.0</c:v>
                </c:pt>
                <c:pt idx="23">
                  <c:v>21961.0</c:v>
                </c:pt>
                <c:pt idx="24">
                  <c:v>21990.0</c:v>
                </c:pt>
                <c:pt idx="25">
                  <c:v>22021.0</c:v>
                </c:pt>
                <c:pt idx="26">
                  <c:v>22051.0</c:v>
                </c:pt>
                <c:pt idx="27">
                  <c:v>22082.0</c:v>
                </c:pt>
                <c:pt idx="28">
                  <c:v>22112.0</c:v>
                </c:pt>
                <c:pt idx="29">
                  <c:v>22143.0</c:v>
                </c:pt>
                <c:pt idx="30">
                  <c:v>22174.0</c:v>
                </c:pt>
                <c:pt idx="31">
                  <c:v>22204.0</c:v>
                </c:pt>
                <c:pt idx="32">
                  <c:v>22235.0</c:v>
                </c:pt>
                <c:pt idx="33">
                  <c:v>22265.0</c:v>
                </c:pt>
                <c:pt idx="34">
                  <c:v>22296.0</c:v>
                </c:pt>
                <c:pt idx="35">
                  <c:v>22327.0</c:v>
                </c:pt>
                <c:pt idx="36">
                  <c:v>22355.0</c:v>
                </c:pt>
                <c:pt idx="37">
                  <c:v>22386.0</c:v>
                </c:pt>
                <c:pt idx="38">
                  <c:v>22416.0</c:v>
                </c:pt>
                <c:pt idx="39">
                  <c:v>22447.0</c:v>
                </c:pt>
                <c:pt idx="40">
                  <c:v>22477.0</c:v>
                </c:pt>
                <c:pt idx="41">
                  <c:v>22508.0</c:v>
                </c:pt>
                <c:pt idx="42">
                  <c:v>22539.0</c:v>
                </c:pt>
                <c:pt idx="43">
                  <c:v>22569.0</c:v>
                </c:pt>
                <c:pt idx="44">
                  <c:v>22600.0</c:v>
                </c:pt>
                <c:pt idx="45">
                  <c:v>22630.0</c:v>
                </c:pt>
                <c:pt idx="46">
                  <c:v>22661.0</c:v>
                </c:pt>
                <c:pt idx="47">
                  <c:v>22692.0</c:v>
                </c:pt>
                <c:pt idx="48">
                  <c:v>22720.0</c:v>
                </c:pt>
                <c:pt idx="49">
                  <c:v>22751.0</c:v>
                </c:pt>
                <c:pt idx="50">
                  <c:v>22781.0</c:v>
                </c:pt>
                <c:pt idx="51">
                  <c:v>22812.0</c:v>
                </c:pt>
                <c:pt idx="52">
                  <c:v>22842.0</c:v>
                </c:pt>
                <c:pt idx="53">
                  <c:v>22873.0</c:v>
                </c:pt>
                <c:pt idx="54">
                  <c:v>22904.0</c:v>
                </c:pt>
                <c:pt idx="55">
                  <c:v>22934.0</c:v>
                </c:pt>
                <c:pt idx="56">
                  <c:v>22965.0</c:v>
                </c:pt>
                <c:pt idx="57">
                  <c:v>22995.0</c:v>
                </c:pt>
                <c:pt idx="58">
                  <c:v>23026.0</c:v>
                </c:pt>
                <c:pt idx="59">
                  <c:v>23057.0</c:v>
                </c:pt>
                <c:pt idx="60">
                  <c:v>23085.0</c:v>
                </c:pt>
                <c:pt idx="61">
                  <c:v>23116.0</c:v>
                </c:pt>
                <c:pt idx="62">
                  <c:v>23146.0</c:v>
                </c:pt>
                <c:pt idx="63">
                  <c:v>23177.0</c:v>
                </c:pt>
                <c:pt idx="64">
                  <c:v>23207.0</c:v>
                </c:pt>
                <c:pt idx="65">
                  <c:v>23238.0</c:v>
                </c:pt>
                <c:pt idx="66">
                  <c:v>23269.0</c:v>
                </c:pt>
                <c:pt idx="67">
                  <c:v>23299.0</c:v>
                </c:pt>
                <c:pt idx="68">
                  <c:v>23330.0</c:v>
                </c:pt>
                <c:pt idx="69">
                  <c:v>23360.0</c:v>
                </c:pt>
                <c:pt idx="70">
                  <c:v>23391.0</c:v>
                </c:pt>
                <c:pt idx="71">
                  <c:v>23422.0</c:v>
                </c:pt>
                <c:pt idx="72">
                  <c:v>23451.0</c:v>
                </c:pt>
                <c:pt idx="73">
                  <c:v>23482.0</c:v>
                </c:pt>
                <c:pt idx="74">
                  <c:v>23512.0</c:v>
                </c:pt>
                <c:pt idx="75">
                  <c:v>23543.0</c:v>
                </c:pt>
                <c:pt idx="76">
                  <c:v>23573.0</c:v>
                </c:pt>
                <c:pt idx="77">
                  <c:v>23604.0</c:v>
                </c:pt>
                <c:pt idx="78">
                  <c:v>23635.0</c:v>
                </c:pt>
                <c:pt idx="79">
                  <c:v>23665.0</c:v>
                </c:pt>
                <c:pt idx="80">
                  <c:v>23696.0</c:v>
                </c:pt>
                <c:pt idx="81">
                  <c:v>23726.0</c:v>
                </c:pt>
                <c:pt idx="82">
                  <c:v>23757.0</c:v>
                </c:pt>
                <c:pt idx="83">
                  <c:v>23788.0</c:v>
                </c:pt>
                <c:pt idx="84">
                  <c:v>23816.0</c:v>
                </c:pt>
                <c:pt idx="85">
                  <c:v>23847.0</c:v>
                </c:pt>
                <c:pt idx="86">
                  <c:v>23877.0</c:v>
                </c:pt>
                <c:pt idx="87">
                  <c:v>23908.0</c:v>
                </c:pt>
                <c:pt idx="88">
                  <c:v>23938.0</c:v>
                </c:pt>
                <c:pt idx="89">
                  <c:v>23969.0</c:v>
                </c:pt>
                <c:pt idx="90">
                  <c:v>24000.0</c:v>
                </c:pt>
                <c:pt idx="91">
                  <c:v>24030.0</c:v>
                </c:pt>
                <c:pt idx="92">
                  <c:v>24061.0</c:v>
                </c:pt>
                <c:pt idx="93">
                  <c:v>24091.0</c:v>
                </c:pt>
                <c:pt idx="94">
                  <c:v>24122.0</c:v>
                </c:pt>
                <c:pt idx="95">
                  <c:v>24153.0</c:v>
                </c:pt>
                <c:pt idx="96">
                  <c:v>24181.0</c:v>
                </c:pt>
                <c:pt idx="97">
                  <c:v>24212.0</c:v>
                </c:pt>
                <c:pt idx="98">
                  <c:v>24242.0</c:v>
                </c:pt>
                <c:pt idx="99">
                  <c:v>24273.0</c:v>
                </c:pt>
                <c:pt idx="100">
                  <c:v>24303.0</c:v>
                </c:pt>
                <c:pt idx="101">
                  <c:v>24334.0</c:v>
                </c:pt>
                <c:pt idx="102">
                  <c:v>24365.0</c:v>
                </c:pt>
                <c:pt idx="103">
                  <c:v>24395.0</c:v>
                </c:pt>
                <c:pt idx="104">
                  <c:v>24426.0</c:v>
                </c:pt>
                <c:pt idx="105">
                  <c:v>24456.0</c:v>
                </c:pt>
                <c:pt idx="106">
                  <c:v>24487.0</c:v>
                </c:pt>
                <c:pt idx="107">
                  <c:v>24518.0</c:v>
                </c:pt>
                <c:pt idx="108">
                  <c:v>24546.0</c:v>
                </c:pt>
                <c:pt idx="109">
                  <c:v>24577.0</c:v>
                </c:pt>
                <c:pt idx="110">
                  <c:v>24607.0</c:v>
                </c:pt>
                <c:pt idx="111">
                  <c:v>24638.0</c:v>
                </c:pt>
                <c:pt idx="112">
                  <c:v>24668.0</c:v>
                </c:pt>
                <c:pt idx="113">
                  <c:v>24699.0</c:v>
                </c:pt>
                <c:pt idx="114">
                  <c:v>24730.0</c:v>
                </c:pt>
                <c:pt idx="115">
                  <c:v>24760.0</c:v>
                </c:pt>
                <c:pt idx="116">
                  <c:v>24791.0</c:v>
                </c:pt>
                <c:pt idx="117">
                  <c:v>24821.0</c:v>
                </c:pt>
                <c:pt idx="118">
                  <c:v>24852.0</c:v>
                </c:pt>
                <c:pt idx="119">
                  <c:v>24883.0</c:v>
                </c:pt>
                <c:pt idx="120">
                  <c:v>24912.0</c:v>
                </c:pt>
                <c:pt idx="121">
                  <c:v>24943.0</c:v>
                </c:pt>
                <c:pt idx="122">
                  <c:v>24973.0</c:v>
                </c:pt>
                <c:pt idx="123">
                  <c:v>25004.0</c:v>
                </c:pt>
                <c:pt idx="124">
                  <c:v>25034.0</c:v>
                </c:pt>
                <c:pt idx="125">
                  <c:v>25065.0</c:v>
                </c:pt>
                <c:pt idx="126">
                  <c:v>25096.0</c:v>
                </c:pt>
                <c:pt idx="127">
                  <c:v>25126.0</c:v>
                </c:pt>
                <c:pt idx="128">
                  <c:v>25157.0</c:v>
                </c:pt>
                <c:pt idx="129">
                  <c:v>25187.0</c:v>
                </c:pt>
                <c:pt idx="130">
                  <c:v>25218.0</c:v>
                </c:pt>
                <c:pt idx="131">
                  <c:v>25249.0</c:v>
                </c:pt>
                <c:pt idx="132">
                  <c:v>25277.0</c:v>
                </c:pt>
                <c:pt idx="133">
                  <c:v>25308.0</c:v>
                </c:pt>
                <c:pt idx="134">
                  <c:v>25338.0</c:v>
                </c:pt>
                <c:pt idx="135">
                  <c:v>25369.0</c:v>
                </c:pt>
                <c:pt idx="136">
                  <c:v>25399.0</c:v>
                </c:pt>
                <c:pt idx="137">
                  <c:v>25430.0</c:v>
                </c:pt>
                <c:pt idx="138">
                  <c:v>25461.0</c:v>
                </c:pt>
                <c:pt idx="139">
                  <c:v>25491.0</c:v>
                </c:pt>
                <c:pt idx="140">
                  <c:v>25522.0</c:v>
                </c:pt>
                <c:pt idx="141">
                  <c:v>25552.0</c:v>
                </c:pt>
                <c:pt idx="142">
                  <c:v>25583.0</c:v>
                </c:pt>
                <c:pt idx="143">
                  <c:v>25614.0</c:v>
                </c:pt>
                <c:pt idx="144">
                  <c:v>25642.0</c:v>
                </c:pt>
                <c:pt idx="145">
                  <c:v>25673.0</c:v>
                </c:pt>
                <c:pt idx="146">
                  <c:v>25703.0</c:v>
                </c:pt>
                <c:pt idx="147">
                  <c:v>25734.0</c:v>
                </c:pt>
                <c:pt idx="148">
                  <c:v>25764.0</c:v>
                </c:pt>
                <c:pt idx="149">
                  <c:v>25795.0</c:v>
                </c:pt>
                <c:pt idx="150">
                  <c:v>25826.0</c:v>
                </c:pt>
                <c:pt idx="151">
                  <c:v>25856.0</c:v>
                </c:pt>
                <c:pt idx="152">
                  <c:v>25887.0</c:v>
                </c:pt>
                <c:pt idx="153">
                  <c:v>25917.0</c:v>
                </c:pt>
                <c:pt idx="154">
                  <c:v>25948.0</c:v>
                </c:pt>
                <c:pt idx="155">
                  <c:v>25979.0</c:v>
                </c:pt>
                <c:pt idx="156">
                  <c:v>26007.0</c:v>
                </c:pt>
                <c:pt idx="157">
                  <c:v>26038.0</c:v>
                </c:pt>
                <c:pt idx="158">
                  <c:v>26068.0</c:v>
                </c:pt>
                <c:pt idx="159">
                  <c:v>26099.0</c:v>
                </c:pt>
                <c:pt idx="160">
                  <c:v>26129.0</c:v>
                </c:pt>
                <c:pt idx="161">
                  <c:v>26160.0</c:v>
                </c:pt>
                <c:pt idx="162">
                  <c:v>26191.0</c:v>
                </c:pt>
                <c:pt idx="163">
                  <c:v>26221.0</c:v>
                </c:pt>
                <c:pt idx="164">
                  <c:v>26252.0</c:v>
                </c:pt>
                <c:pt idx="165">
                  <c:v>26282.0</c:v>
                </c:pt>
                <c:pt idx="166">
                  <c:v>26313.0</c:v>
                </c:pt>
                <c:pt idx="167">
                  <c:v>26344.0</c:v>
                </c:pt>
                <c:pt idx="168">
                  <c:v>26373.0</c:v>
                </c:pt>
                <c:pt idx="169">
                  <c:v>26404.0</c:v>
                </c:pt>
                <c:pt idx="170">
                  <c:v>26434.0</c:v>
                </c:pt>
                <c:pt idx="171">
                  <c:v>26465.0</c:v>
                </c:pt>
                <c:pt idx="172">
                  <c:v>26495.0</c:v>
                </c:pt>
                <c:pt idx="173">
                  <c:v>26526.0</c:v>
                </c:pt>
                <c:pt idx="174">
                  <c:v>26557.0</c:v>
                </c:pt>
                <c:pt idx="175">
                  <c:v>26587.0</c:v>
                </c:pt>
                <c:pt idx="176">
                  <c:v>26618.0</c:v>
                </c:pt>
                <c:pt idx="177">
                  <c:v>26648.0</c:v>
                </c:pt>
                <c:pt idx="178">
                  <c:v>26679.0</c:v>
                </c:pt>
                <c:pt idx="179">
                  <c:v>26710.0</c:v>
                </c:pt>
                <c:pt idx="180">
                  <c:v>26738.0</c:v>
                </c:pt>
                <c:pt idx="181">
                  <c:v>26769.0</c:v>
                </c:pt>
                <c:pt idx="182">
                  <c:v>26799.0</c:v>
                </c:pt>
                <c:pt idx="183">
                  <c:v>26830.0</c:v>
                </c:pt>
                <c:pt idx="184">
                  <c:v>26860.0</c:v>
                </c:pt>
                <c:pt idx="185">
                  <c:v>26891.0</c:v>
                </c:pt>
                <c:pt idx="186">
                  <c:v>26922.0</c:v>
                </c:pt>
                <c:pt idx="187">
                  <c:v>26952.0</c:v>
                </c:pt>
                <c:pt idx="188">
                  <c:v>26983.0</c:v>
                </c:pt>
                <c:pt idx="189">
                  <c:v>27013.0</c:v>
                </c:pt>
                <c:pt idx="190">
                  <c:v>27044.0</c:v>
                </c:pt>
                <c:pt idx="191">
                  <c:v>27075.0</c:v>
                </c:pt>
                <c:pt idx="192">
                  <c:v>27103.0</c:v>
                </c:pt>
                <c:pt idx="193">
                  <c:v>27134.0</c:v>
                </c:pt>
                <c:pt idx="194">
                  <c:v>27164.0</c:v>
                </c:pt>
                <c:pt idx="195">
                  <c:v>27195.0</c:v>
                </c:pt>
                <c:pt idx="196">
                  <c:v>27225.0</c:v>
                </c:pt>
                <c:pt idx="197">
                  <c:v>27256.0</c:v>
                </c:pt>
                <c:pt idx="198">
                  <c:v>27287.0</c:v>
                </c:pt>
                <c:pt idx="199">
                  <c:v>27317.0</c:v>
                </c:pt>
                <c:pt idx="200">
                  <c:v>27348.0</c:v>
                </c:pt>
                <c:pt idx="201">
                  <c:v>27378.0</c:v>
                </c:pt>
                <c:pt idx="202">
                  <c:v>27409.0</c:v>
                </c:pt>
                <c:pt idx="203">
                  <c:v>27440.0</c:v>
                </c:pt>
                <c:pt idx="204">
                  <c:v>27468.0</c:v>
                </c:pt>
                <c:pt idx="205">
                  <c:v>27499.0</c:v>
                </c:pt>
                <c:pt idx="206">
                  <c:v>27529.0</c:v>
                </c:pt>
                <c:pt idx="207">
                  <c:v>27560.0</c:v>
                </c:pt>
                <c:pt idx="208">
                  <c:v>27590.0</c:v>
                </c:pt>
                <c:pt idx="209">
                  <c:v>27621.0</c:v>
                </c:pt>
                <c:pt idx="210">
                  <c:v>27652.0</c:v>
                </c:pt>
                <c:pt idx="211">
                  <c:v>27682.0</c:v>
                </c:pt>
                <c:pt idx="212">
                  <c:v>27713.0</c:v>
                </c:pt>
                <c:pt idx="213">
                  <c:v>27743.0</c:v>
                </c:pt>
                <c:pt idx="214">
                  <c:v>27774.0</c:v>
                </c:pt>
                <c:pt idx="215">
                  <c:v>27805.0</c:v>
                </c:pt>
                <c:pt idx="216">
                  <c:v>27834.0</c:v>
                </c:pt>
                <c:pt idx="217">
                  <c:v>27865.0</c:v>
                </c:pt>
                <c:pt idx="218">
                  <c:v>27895.0</c:v>
                </c:pt>
                <c:pt idx="219">
                  <c:v>27926.0</c:v>
                </c:pt>
                <c:pt idx="220">
                  <c:v>27956.0</c:v>
                </c:pt>
                <c:pt idx="221">
                  <c:v>27987.0</c:v>
                </c:pt>
                <c:pt idx="222">
                  <c:v>28018.0</c:v>
                </c:pt>
                <c:pt idx="223">
                  <c:v>28048.0</c:v>
                </c:pt>
                <c:pt idx="224">
                  <c:v>28079.0</c:v>
                </c:pt>
                <c:pt idx="225">
                  <c:v>28109.0</c:v>
                </c:pt>
                <c:pt idx="226">
                  <c:v>28140.0</c:v>
                </c:pt>
                <c:pt idx="227">
                  <c:v>28171.0</c:v>
                </c:pt>
                <c:pt idx="228">
                  <c:v>28199.0</c:v>
                </c:pt>
                <c:pt idx="229">
                  <c:v>28230.0</c:v>
                </c:pt>
                <c:pt idx="230">
                  <c:v>28260.0</c:v>
                </c:pt>
                <c:pt idx="231">
                  <c:v>28291.0</c:v>
                </c:pt>
                <c:pt idx="232">
                  <c:v>28321.0</c:v>
                </c:pt>
                <c:pt idx="233">
                  <c:v>28352.0</c:v>
                </c:pt>
                <c:pt idx="234">
                  <c:v>28383.0</c:v>
                </c:pt>
                <c:pt idx="235">
                  <c:v>28413.0</c:v>
                </c:pt>
                <c:pt idx="236">
                  <c:v>28444.0</c:v>
                </c:pt>
                <c:pt idx="237">
                  <c:v>28474.0</c:v>
                </c:pt>
                <c:pt idx="238">
                  <c:v>28505.0</c:v>
                </c:pt>
                <c:pt idx="239">
                  <c:v>28536.0</c:v>
                </c:pt>
                <c:pt idx="240">
                  <c:v>28564.0</c:v>
                </c:pt>
                <c:pt idx="241">
                  <c:v>28595.0</c:v>
                </c:pt>
                <c:pt idx="242">
                  <c:v>28625.0</c:v>
                </c:pt>
                <c:pt idx="243">
                  <c:v>28656.0</c:v>
                </c:pt>
                <c:pt idx="244">
                  <c:v>28686.0</c:v>
                </c:pt>
                <c:pt idx="245">
                  <c:v>28717.0</c:v>
                </c:pt>
                <c:pt idx="246">
                  <c:v>28748.0</c:v>
                </c:pt>
                <c:pt idx="247">
                  <c:v>28778.0</c:v>
                </c:pt>
                <c:pt idx="248">
                  <c:v>28809.0</c:v>
                </c:pt>
                <c:pt idx="249">
                  <c:v>28839.0</c:v>
                </c:pt>
                <c:pt idx="250">
                  <c:v>28870.0</c:v>
                </c:pt>
                <c:pt idx="251">
                  <c:v>28901.0</c:v>
                </c:pt>
                <c:pt idx="252">
                  <c:v>28929.0</c:v>
                </c:pt>
                <c:pt idx="253">
                  <c:v>28960.0</c:v>
                </c:pt>
                <c:pt idx="254">
                  <c:v>28990.0</c:v>
                </c:pt>
                <c:pt idx="255">
                  <c:v>29021.0</c:v>
                </c:pt>
                <c:pt idx="256">
                  <c:v>29051.0</c:v>
                </c:pt>
                <c:pt idx="257">
                  <c:v>29082.0</c:v>
                </c:pt>
                <c:pt idx="258">
                  <c:v>29113.0</c:v>
                </c:pt>
                <c:pt idx="259">
                  <c:v>29143.0</c:v>
                </c:pt>
                <c:pt idx="260">
                  <c:v>29174.0</c:v>
                </c:pt>
                <c:pt idx="261">
                  <c:v>29204.0</c:v>
                </c:pt>
                <c:pt idx="262">
                  <c:v>29235.0</c:v>
                </c:pt>
                <c:pt idx="263">
                  <c:v>29266.0</c:v>
                </c:pt>
                <c:pt idx="264">
                  <c:v>29295.0</c:v>
                </c:pt>
                <c:pt idx="265">
                  <c:v>29326.0</c:v>
                </c:pt>
                <c:pt idx="266">
                  <c:v>29356.0</c:v>
                </c:pt>
                <c:pt idx="267">
                  <c:v>29387.0</c:v>
                </c:pt>
                <c:pt idx="268">
                  <c:v>29417.0</c:v>
                </c:pt>
                <c:pt idx="269">
                  <c:v>29448.0</c:v>
                </c:pt>
                <c:pt idx="270">
                  <c:v>29479.0</c:v>
                </c:pt>
                <c:pt idx="271">
                  <c:v>29509.0</c:v>
                </c:pt>
                <c:pt idx="272">
                  <c:v>29540.0</c:v>
                </c:pt>
                <c:pt idx="273">
                  <c:v>29570.0</c:v>
                </c:pt>
                <c:pt idx="274">
                  <c:v>29601.0</c:v>
                </c:pt>
                <c:pt idx="275">
                  <c:v>29632.0</c:v>
                </c:pt>
                <c:pt idx="276">
                  <c:v>29660.0</c:v>
                </c:pt>
                <c:pt idx="277">
                  <c:v>29691.0</c:v>
                </c:pt>
                <c:pt idx="278">
                  <c:v>29721.0</c:v>
                </c:pt>
                <c:pt idx="279">
                  <c:v>29752.0</c:v>
                </c:pt>
                <c:pt idx="280">
                  <c:v>29782.0</c:v>
                </c:pt>
                <c:pt idx="281">
                  <c:v>29813.0</c:v>
                </c:pt>
                <c:pt idx="282">
                  <c:v>29844.0</c:v>
                </c:pt>
                <c:pt idx="283">
                  <c:v>29874.0</c:v>
                </c:pt>
                <c:pt idx="284">
                  <c:v>29905.0</c:v>
                </c:pt>
                <c:pt idx="285">
                  <c:v>29935.0</c:v>
                </c:pt>
                <c:pt idx="286">
                  <c:v>29966.0</c:v>
                </c:pt>
                <c:pt idx="287">
                  <c:v>29997.0</c:v>
                </c:pt>
                <c:pt idx="288">
                  <c:v>30025.0</c:v>
                </c:pt>
                <c:pt idx="289">
                  <c:v>30056.0</c:v>
                </c:pt>
                <c:pt idx="290">
                  <c:v>30086.0</c:v>
                </c:pt>
                <c:pt idx="291">
                  <c:v>30117.0</c:v>
                </c:pt>
                <c:pt idx="292">
                  <c:v>30147.0</c:v>
                </c:pt>
                <c:pt idx="293">
                  <c:v>30178.0</c:v>
                </c:pt>
                <c:pt idx="294">
                  <c:v>30209.0</c:v>
                </c:pt>
                <c:pt idx="295">
                  <c:v>30239.0</c:v>
                </c:pt>
                <c:pt idx="296">
                  <c:v>30270.0</c:v>
                </c:pt>
                <c:pt idx="297">
                  <c:v>30300.0</c:v>
                </c:pt>
                <c:pt idx="298">
                  <c:v>30331.0</c:v>
                </c:pt>
                <c:pt idx="299">
                  <c:v>30362.0</c:v>
                </c:pt>
                <c:pt idx="300">
                  <c:v>30390.0</c:v>
                </c:pt>
                <c:pt idx="301">
                  <c:v>30421.0</c:v>
                </c:pt>
                <c:pt idx="302">
                  <c:v>30451.0</c:v>
                </c:pt>
                <c:pt idx="303">
                  <c:v>30482.0</c:v>
                </c:pt>
                <c:pt idx="304">
                  <c:v>30512.0</c:v>
                </c:pt>
                <c:pt idx="305">
                  <c:v>30543.0</c:v>
                </c:pt>
                <c:pt idx="306">
                  <c:v>30574.0</c:v>
                </c:pt>
                <c:pt idx="307">
                  <c:v>30604.0</c:v>
                </c:pt>
                <c:pt idx="308">
                  <c:v>30635.0</c:v>
                </c:pt>
                <c:pt idx="309">
                  <c:v>30665.0</c:v>
                </c:pt>
                <c:pt idx="310">
                  <c:v>30696.0</c:v>
                </c:pt>
                <c:pt idx="311">
                  <c:v>30727.0</c:v>
                </c:pt>
                <c:pt idx="312">
                  <c:v>30756.0</c:v>
                </c:pt>
                <c:pt idx="313">
                  <c:v>30787.0</c:v>
                </c:pt>
                <c:pt idx="314">
                  <c:v>30817.0</c:v>
                </c:pt>
                <c:pt idx="315">
                  <c:v>30848.0</c:v>
                </c:pt>
                <c:pt idx="316">
                  <c:v>30878.0</c:v>
                </c:pt>
                <c:pt idx="317">
                  <c:v>30909.0</c:v>
                </c:pt>
                <c:pt idx="318">
                  <c:v>30940.0</c:v>
                </c:pt>
                <c:pt idx="319">
                  <c:v>30970.0</c:v>
                </c:pt>
                <c:pt idx="320">
                  <c:v>31001.0</c:v>
                </c:pt>
                <c:pt idx="321">
                  <c:v>31031.0</c:v>
                </c:pt>
                <c:pt idx="322">
                  <c:v>31062.0</c:v>
                </c:pt>
                <c:pt idx="323">
                  <c:v>31093.0</c:v>
                </c:pt>
                <c:pt idx="324">
                  <c:v>31121.0</c:v>
                </c:pt>
                <c:pt idx="325">
                  <c:v>31152.0</c:v>
                </c:pt>
                <c:pt idx="326">
                  <c:v>31182.0</c:v>
                </c:pt>
                <c:pt idx="327">
                  <c:v>31213.0</c:v>
                </c:pt>
                <c:pt idx="328">
                  <c:v>31243.0</c:v>
                </c:pt>
                <c:pt idx="329">
                  <c:v>31274.0</c:v>
                </c:pt>
                <c:pt idx="330">
                  <c:v>31305.0</c:v>
                </c:pt>
                <c:pt idx="331">
                  <c:v>31335.0</c:v>
                </c:pt>
                <c:pt idx="332">
                  <c:v>31366.0</c:v>
                </c:pt>
                <c:pt idx="333">
                  <c:v>31396.0</c:v>
                </c:pt>
                <c:pt idx="334">
                  <c:v>31427.0</c:v>
                </c:pt>
                <c:pt idx="335">
                  <c:v>31458.0</c:v>
                </c:pt>
                <c:pt idx="336">
                  <c:v>31486.0</c:v>
                </c:pt>
                <c:pt idx="337">
                  <c:v>31517.0</c:v>
                </c:pt>
                <c:pt idx="338">
                  <c:v>31547.0</c:v>
                </c:pt>
                <c:pt idx="339">
                  <c:v>31578.0</c:v>
                </c:pt>
                <c:pt idx="340">
                  <c:v>31608.0</c:v>
                </c:pt>
                <c:pt idx="341">
                  <c:v>31639.0</c:v>
                </c:pt>
                <c:pt idx="342">
                  <c:v>31670.0</c:v>
                </c:pt>
                <c:pt idx="343">
                  <c:v>31700.0</c:v>
                </c:pt>
                <c:pt idx="344">
                  <c:v>31731.0</c:v>
                </c:pt>
                <c:pt idx="345">
                  <c:v>31761.0</c:v>
                </c:pt>
                <c:pt idx="346">
                  <c:v>31792.0</c:v>
                </c:pt>
                <c:pt idx="347">
                  <c:v>31823.0</c:v>
                </c:pt>
                <c:pt idx="348">
                  <c:v>31851.0</c:v>
                </c:pt>
                <c:pt idx="349">
                  <c:v>31882.0</c:v>
                </c:pt>
                <c:pt idx="350">
                  <c:v>31912.0</c:v>
                </c:pt>
                <c:pt idx="351">
                  <c:v>31943.0</c:v>
                </c:pt>
                <c:pt idx="352">
                  <c:v>31973.0</c:v>
                </c:pt>
                <c:pt idx="353">
                  <c:v>32004.0</c:v>
                </c:pt>
                <c:pt idx="354">
                  <c:v>32035.0</c:v>
                </c:pt>
                <c:pt idx="355">
                  <c:v>32065.0</c:v>
                </c:pt>
                <c:pt idx="356">
                  <c:v>32096.0</c:v>
                </c:pt>
                <c:pt idx="357">
                  <c:v>32126.0</c:v>
                </c:pt>
                <c:pt idx="358">
                  <c:v>32157.0</c:v>
                </c:pt>
                <c:pt idx="359">
                  <c:v>32188.0</c:v>
                </c:pt>
                <c:pt idx="360">
                  <c:v>32217.0</c:v>
                </c:pt>
                <c:pt idx="361">
                  <c:v>32248.0</c:v>
                </c:pt>
                <c:pt idx="362">
                  <c:v>32278.0</c:v>
                </c:pt>
                <c:pt idx="363">
                  <c:v>32309.0</c:v>
                </c:pt>
                <c:pt idx="364">
                  <c:v>32339.0</c:v>
                </c:pt>
                <c:pt idx="365">
                  <c:v>32370.0</c:v>
                </c:pt>
                <c:pt idx="366">
                  <c:v>32401.0</c:v>
                </c:pt>
                <c:pt idx="367">
                  <c:v>32431.0</c:v>
                </c:pt>
                <c:pt idx="368">
                  <c:v>32462.0</c:v>
                </c:pt>
                <c:pt idx="369">
                  <c:v>32492.0</c:v>
                </c:pt>
                <c:pt idx="370">
                  <c:v>32523.0</c:v>
                </c:pt>
                <c:pt idx="371">
                  <c:v>32554.0</c:v>
                </c:pt>
                <c:pt idx="372">
                  <c:v>32582.0</c:v>
                </c:pt>
                <c:pt idx="373">
                  <c:v>32613.0</c:v>
                </c:pt>
                <c:pt idx="374">
                  <c:v>32643.0</c:v>
                </c:pt>
                <c:pt idx="375">
                  <c:v>32674.0</c:v>
                </c:pt>
                <c:pt idx="376">
                  <c:v>32704.0</c:v>
                </c:pt>
                <c:pt idx="377">
                  <c:v>32735.0</c:v>
                </c:pt>
                <c:pt idx="378">
                  <c:v>32766.0</c:v>
                </c:pt>
                <c:pt idx="379">
                  <c:v>32796.0</c:v>
                </c:pt>
                <c:pt idx="380">
                  <c:v>32827.0</c:v>
                </c:pt>
                <c:pt idx="381">
                  <c:v>32857.0</c:v>
                </c:pt>
                <c:pt idx="382">
                  <c:v>32888.0</c:v>
                </c:pt>
                <c:pt idx="383">
                  <c:v>32919.0</c:v>
                </c:pt>
                <c:pt idx="384">
                  <c:v>32947.0</c:v>
                </c:pt>
                <c:pt idx="385">
                  <c:v>32978.0</c:v>
                </c:pt>
                <c:pt idx="386">
                  <c:v>33008.0</c:v>
                </c:pt>
                <c:pt idx="387">
                  <c:v>33039.0</c:v>
                </c:pt>
                <c:pt idx="388">
                  <c:v>33069.0</c:v>
                </c:pt>
                <c:pt idx="389">
                  <c:v>33100.0</c:v>
                </c:pt>
                <c:pt idx="390">
                  <c:v>33131.0</c:v>
                </c:pt>
                <c:pt idx="391">
                  <c:v>33161.0</c:v>
                </c:pt>
                <c:pt idx="392">
                  <c:v>33192.0</c:v>
                </c:pt>
                <c:pt idx="393">
                  <c:v>33222.0</c:v>
                </c:pt>
                <c:pt idx="394">
                  <c:v>33253.0</c:v>
                </c:pt>
                <c:pt idx="395">
                  <c:v>33284.0</c:v>
                </c:pt>
                <c:pt idx="396">
                  <c:v>33312.0</c:v>
                </c:pt>
                <c:pt idx="397">
                  <c:v>33343.0</c:v>
                </c:pt>
                <c:pt idx="398">
                  <c:v>33373.0</c:v>
                </c:pt>
                <c:pt idx="399">
                  <c:v>33404.0</c:v>
                </c:pt>
                <c:pt idx="400">
                  <c:v>33434.0</c:v>
                </c:pt>
                <c:pt idx="401">
                  <c:v>33465.0</c:v>
                </c:pt>
                <c:pt idx="402">
                  <c:v>33496.0</c:v>
                </c:pt>
                <c:pt idx="403">
                  <c:v>33526.0</c:v>
                </c:pt>
                <c:pt idx="404">
                  <c:v>33557.0</c:v>
                </c:pt>
                <c:pt idx="405">
                  <c:v>33587.0</c:v>
                </c:pt>
                <c:pt idx="406">
                  <c:v>33618.0</c:v>
                </c:pt>
                <c:pt idx="407">
                  <c:v>33649.0</c:v>
                </c:pt>
                <c:pt idx="408">
                  <c:v>33678.0</c:v>
                </c:pt>
                <c:pt idx="409">
                  <c:v>33709.0</c:v>
                </c:pt>
                <c:pt idx="410">
                  <c:v>33739.0</c:v>
                </c:pt>
                <c:pt idx="411">
                  <c:v>33770.0</c:v>
                </c:pt>
                <c:pt idx="412">
                  <c:v>33800.0</c:v>
                </c:pt>
                <c:pt idx="413">
                  <c:v>33831.0</c:v>
                </c:pt>
                <c:pt idx="414">
                  <c:v>33862.0</c:v>
                </c:pt>
                <c:pt idx="415">
                  <c:v>33892.0</c:v>
                </c:pt>
                <c:pt idx="416">
                  <c:v>33923.0</c:v>
                </c:pt>
                <c:pt idx="417">
                  <c:v>33953.0</c:v>
                </c:pt>
                <c:pt idx="418">
                  <c:v>33984.0</c:v>
                </c:pt>
                <c:pt idx="419">
                  <c:v>34015.0</c:v>
                </c:pt>
                <c:pt idx="420">
                  <c:v>34043.0</c:v>
                </c:pt>
                <c:pt idx="421">
                  <c:v>34074.0</c:v>
                </c:pt>
                <c:pt idx="422">
                  <c:v>34104.0</c:v>
                </c:pt>
                <c:pt idx="423">
                  <c:v>34135.0</c:v>
                </c:pt>
                <c:pt idx="424">
                  <c:v>34165.0</c:v>
                </c:pt>
                <c:pt idx="425">
                  <c:v>34196.0</c:v>
                </c:pt>
                <c:pt idx="426">
                  <c:v>34227.0</c:v>
                </c:pt>
                <c:pt idx="427">
                  <c:v>34257.0</c:v>
                </c:pt>
                <c:pt idx="428">
                  <c:v>34288.0</c:v>
                </c:pt>
                <c:pt idx="429">
                  <c:v>34318.0</c:v>
                </c:pt>
                <c:pt idx="430">
                  <c:v>34349.0</c:v>
                </c:pt>
                <c:pt idx="431">
                  <c:v>34380.0</c:v>
                </c:pt>
                <c:pt idx="432">
                  <c:v>34408.0</c:v>
                </c:pt>
                <c:pt idx="433">
                  <c:v>34439.0</c:v>
                </c:pt>
                <c:pt idx="434">
                  <c:v>34469.0</c:v>
                </c:pt>
                <c:pt idx="435">
                  <c:v>34500.0</c:v>
                </c:pt>
                <c:pt idx="436">
                  <c:v>34530.0</c:v>
                </c:pt>
                <c:pt idx="437">
                  <c:v>34561.0</c:v>
                </c:pt>
                <c:pt idx="438">
                  <c:v>34592.0</c:v>
                </c:pt>
                <c:pt idx="439">
                  <c:v>34622.0</c:v>
                </c:pt>
                <c:pt idx="440">
                  <c:v>34653.0</c:v>
                </c:pt>
                <c:pt idx="441">
                  <c:v>34683.0</c:v>
                </c:pt>
                <c:pt idx="442">
                  <c:v>34714.0</c:v>
                </c:pt>
                <c:pt idx="443">
                  <c:v>34745.0</c:v>
                </c:pt>
                <c:pt idx="444">
                  <c:v>34773.0</c:v>
                </c:pt>
                <c:pt idx="445">
                  <c:v>34804.0</c:v>
                </c:pt>
                <c:pt idx="446">
                  <c:v>34834.0</c:v>
                </c:pt>
                <c:pt idx="447">
                  <c:v>34865.0</c:v>
                </c:pt>
                <c:pt idx="448">
                  <c:v>34895.0</c:v>
                </c:pt>
                <c:pt idx="449">
                  <c:v>34926.0</c:v>
                </c:pt>
                <c:pt idx="450">
                  <c:v>34957.0</c:v>
                </c:pt>
                <c:pt idx="451">
                  <c:v>34987.0</c:v>
                </c:pt>
                <c:pt idx="452">
                  <c:v>35018.0</c:v>
                </c:pt>
                <c:pt idx="453">
                  <c:v>35048.0</c:v>
                </c:pt>
                <c:pt idx="454">
                  <c:v>35079.0</c:v>
                </c:pt>
                <c:pt idx="455">
                  <c:v>35110.0</c:v>
                </c:pt>
                <c:pt idx="456">
                  <c:v>35139.0</c:v>
                </c:pt>
                <c:pt idx="457">
                  <c:v>35170.0</c:v>
                </c:pt>
                <c:pt idx="458">
                  <c:v>35200.0</c:v>
                </c:pt>
                <c:pt idx="459">
                  <c:v>35231.0</c:v>
                </c:pt>
                <c:pt idx="460">
                  <c:v>35261.0</c:v>
                </c:pt>
                <c:pt idx="461">
                  <c:v>35292.0</c:v>
                </c:pt>
                <c:pt idx="462">
                  <c:v>35323.0</c:v>
                </c:pt>
                <c:pt idx="463">
                  <c:v>35353.0</c:v>
                </c:pt>
                <c:pt idx="464">
                  <c:v>35384.0</c:v>
                </c:pt>
                <c:pt idx="465">
                  <c:v>35414.0</c:v>
                </c:pt>
                <c:pt idx="466">
                  <c:v>35445.0</c:v>
                </c:pt>
                <c:pt idx="467">
                  <c:v>35476.0</c:v>
                </c:pt>
                <c:pt idx="468">
                  <c:v>35504.0</c:v>
                </c:pt>
                <c:pt idx="469">
                  <c:v>35535.0</c:v>
                </c:pt>
                <c:pt idx="470">
                  <c:v>35565.0</c:v>
                </c:pt>
                <c:pt idx="471">
                  <c:v>35596.0</c:v>
                </c:pt>
                <c:pt idx="472">
                  <c:v>35626.0</c:v>
                </c:pt>
                <c:pt idx="473">
                  <c:v>35657.0</c:v>
                </c:pt>
                <c:pt idx="474">
                  <c:v>35688.0</c:v>
                </c:pt>
                <c:pt idx="475">
                  <c:v>35718.0</c:v>
                </c:pt>
                <c:pt idx="476">
                  <c:v>35749.0</c:v>
                </c:pt>
                <c:pt idx="477">
                  <c:v>35779.0</c:v>
                </c:pt>
                <c:pt idx="478">
                  <c:v>35810.0</c:v>
                </c:pt>
                <c:pt idx="479">
                  <c:v>35841.0</c:v>
                </c:pt>
                <c:pt idx="480">
                  <c:v>35869.0</c:v>
                </c:pt>
                <c:pt idx="481">
                  <c:v>35900.0</c:v>
                </c:pt>
                <c:pt idx="482">
                  <c:v>35930.0</c:v>
                </c:pt>
                <c:pt idx="483">
                  <c:v>35961.0</c:v>
                </c:pt>
                <c:pt idx="484">
                  <c:v>35991.0</c:v>
                </c:pt>
                <c:pt idx="485">
                  <c:v>36022.0</c:v>
                </c:pt>
                <c:pt idx="486">
                  <c:v>36053.0</c:v>
                </c:pt>
                <c:pt idx="487">
                  <c:v>36083.0</c:v>
                </c:pt>
                <c:pt idx="488">
                  <c:v>36114.0</c:v>
                </c:pt>
                <c:pt idx="489">
                  <c:v>36144.0</c:v>
                </c:pt>
                <c:pt idx="490">
                  <c:v>36175.0</c:v>
                </c:pt>
                <c:pt idx="491">
                  <c:v>36206.0</c:v>
                </c:pt>
                <c:pt idx="492">
                  <c:v>36234.0</c:v>
                </c:pt>
                <c:pt idx="493">
                  <c:v>36265.0</c:v>
                </c:pt>
                <c:pt idx="494">
                  <c:v>36295.0</c:v>
                </c:pt>
                <c:pt idx="495">
                  <c:v>36326.0</c:v>
                </c:pt>
                <c:pt idx="496">
                  <c:v>36356.0</c:v>
                </c:pt>
                <c:pt idx="497">
                  <c:v>36387.0</c:v>
                </c:pt>
                <c:pt idx="498">
                  <c:v>36418.0</c:v>
                </c:pt>
                <c:pt idx="499">
                  <c:v>36448.0</c:v>
                </c:pt>
                <c:pt idx="500">
                  <c:v>36479.0</c:v>
                </c:pt>
                <c:pt idx="501">
                  <c:v>36509.0</c:v>
                </c:pt>
                <c:pt idx="502">
                  <c:v>36540.0</c:v>
                </c:pt>
                <c:pt idx="503">
                  <c:v>36571.0</c:v>
                </c:pt>
                <c:pt idx="504">
                  <c:v>36600.0</c:v>
                </c:pt>
                <c:pt idx="505">
                  <c:v>36631.0</c:v>
                </c:pt>
                <c:pt idx="506">
                  <c:v>36661.0</c:v>
                </c:pt>
                <c:pt idx="507">
                  <c:v>36692.0</c:v>
                </c:pt>
                <c:pt idx="508">
                  <c:v>36722.0</c:v>
                </c:pt>
                <c:pt idx="509">
                  <c:v>36753.0</c:v>
                </c:pt>
                <c:pt idx="510">
                  <c:v>36784.0</c:v>
                </c:pt>
                <c:pt idx="511">
                  <c:v>36814.0</c:v>
                </c:pt>
                <c:pt idx="512">
                  <c:v>36845.0</c:v>
                </c:pt>
                <c:pt idx="513">
                  <c:v>36875.0</c:v>
                </c:pt>
                <c:pt idx="514">
                  <c:v>36906.0</c:v>
                </c:pt>
                <c:pt idx="515">
                  <c:v>36937.0</c:v>
                </c:pt>
                <c:pt idx="516">
                  <c:v>36965.0</c:v>
                </c:pt>
                <c:pt idx="517">
                  <c:v>36996.0</c:v>
                </c:pt>
                <c:pt idx="518">
                  <c:v>37026.0</c:v>
                </c:pt>
                <c:pt idx="519">
                  <c:v>37057.0</c:v>
                </c:pt>
                <c:pt idx="520">
                  <c:v>37087.0</c:v>
                </c:pt>
                <c:pt idx="521">
                  <c:v>37118.0</c:v>
                </c:pt>
                <c:pt idx="522">
                  <c:v>37149.0</c:v>
                </c:pt>
                <c:pt idx="523">
                  <c:v>37179.0</c:v>
                </c:pt>
                <c:pt idx="524">
                  <c:v>37210.0</c:v>
                </c:pt>
                <c:pt idx="525">
                  <c:v>37240.0</c:v>
                </c:pt>
                <c:pt idx="526">
                  <c:v>37271.0</c:v>
                </c:pt>
                <c:pt idx="527">
                  <c:v>37302.0</c:v>
                </c:pt>
                <c:pt idx="528">
                  <c:v>37330.0</c:v>
                </c:pt>
                <c:pt idx="529">
                  <c:v>37361.0</c:v>
                </c:pt>
                <c:pt idx="530">
                  <c:v>37391.0</c:v>
                </c:pt>
                <c:pt idx="531">
                  <c:v>37422.0</c:v>
                </c:pt>
                <c:pt idx="532">
                  <c:v>37452.0</c:v>
                </c:pt>
                <c:pt idx="533">
                  <c:v>37483.0</c:v>
                </c:pt>
                <c:pt idx="534">
                  <c:v>37514.0</c:v>
                </c:pt>
                <c:pt idx="535">
                  <c:v>37544.0</c:v>
                </c:pt>
                <c:pt idx="536">
                  <c:v>37575.0</c:v>
                </c:pt>
                <c:pt idx="537">
                  <c:v>37605.0</c:v>
                </c:pt>
                <c:pt idx="538">
                  <c:v>37636.0</c:v>
                </c:pt>
                <c:pt idx="539">
                  <c:v>37667.0</c:v>
                </c:pt>
                <c:pt idx="540">
                  <c:v>37695.0</c:v>
                </c:pt>
                <c:pt idx="541">
                  <c:v>37726.0</c:v>
                </c:pt>
                <c:pt idx="542">
                  <c:v>37756.0</c:v>
                </c:pt>
                <c:pt idx="543">
                  <c:v>37787.0</c:v>
                </c:pt>
                <c:pt idx="544">
                  <c:v>37817.0</c:v>
                </c:pt>
                <c:pt idx="545">
                  <c:v>37848.0</c:v>
                </c:pt>
                <c:pt idx="546">
                  <c:v>37879.0</c:v>
                </c:pt>
                <c:pt idx="547">
                  <c:v>37909.0</c:v>
                </c:pt>
                <c:pt idx="548">
                  <c:v>37940.0</c:v>
                </c:pt>
                <c:pt idx="549">
                  <c:v>37970.0</c:v>
                </c:pt>
                <c:pt idx="550">
                  <c:v>38001.0</c:v>
                </c:pt>
                <c:pt idx="551">
                  <c:v>38032.0</c:v>
                </c:pt>
                <c:pt idx="552">
                  <c:v>38061.0</c:v>
                </c:pt>
                <c:pt idx="553">
                  <c:v>38092.0</c:v>
                </c:pt>
                <c:pt idx="554">
                  <c:v>38122.0</c:v>
                </c:pt>
                <c:pt idx="555">
                  <c:v>38153.0</c:v>
                </c:pt>
                <c:pt idx="556">
                  <c:v>38183.0</c:v>
                </c:pt>
                <c:pt idx="557">
                  <c:v>38214.0</c:v>
                </c:pt>
                <c:pt idx="558">
                  <c:v>38245.0</c:v>
                </c:pt>
                <c:pt idx="559">
                  <c:v>38275.0</c:v>
                </c:pt>
                <c:pt idx="560">
                  <c:v>38306.0</c:v>
                </c:pt>
                <c:pt idx="561">
                  <c:v>38336.0</c:v>
                </c:pt>
                <c:pt idx="562">
                  <c:v>38367.0</c:v>
                </c:pt>
                <c:pt idx="563">
                  <c:v>38398.0</c:v>
                </c:pt>
                <c:pt idx="564">
                  <c:v>38426.0</c:v>
                </c:pt>
                <c:pt idx="565">
                  <c:v>38457.0</c:v>
                </c:pt>
                <c:pt idx="566">
                  <c:v>38487.0</c:v>
                </c:pt>
                <c:pt idx="567">
                  <c:v>38518.0</c:v>
                </c:pt>
                <c:pt idx="568">
                  <c:v>38548.0</c:v>
                </c:pt>
                <c:pt idx="569">
                  <c:v>38579.0</c:v>
                </c:pt>
                <c:pt idx="570">
                  <c:v>38610.0</c:v>
                </c:pt>
                <c:pt idx="571">
                  <c:v>38640.0</c:v>
                </c:pt>
                <c:pt idx="572">
                  <c:v>38671.0</c:v>
                </c:pt>
                <c:pt idx="573">
                  <c:v>38701.0</c:v>
                </c:pt>
                <c:pt idx="574">
                  <c:v>38732.0</c:v>
                </c:pt>
                <c:pt idx="575">
                  <c:v>38763.0</c:v>
                </c:pt>
                <c:pt idx="576">
                  <c:v>38791.0</c:v>
                </c:pt>
                <c:pt idx="577">
                  <c:v>38822.0</c:v>
                </c:pt>
                <c:pt idx="578">
                  <c:v>38852.0</c:v>
                </c:pt>
                <c:pt idx="579">
                  <c:v>38883.0</c:v>
                </c:pt>
                <c:pt idx="580">
                  <c:v>38913.0</c:v>
                </c:pt>
                <c:pt idx="581">
                  <c:v>38944.0</c:v>
                </c:pt>
                <c:pt idx="582">
                  <c:v>38975.0</c:v>
                </c:pt>
                <c:pt idx="583">
                  <c:v>39005.0</c:v>
                </c:pt>
                <c:pt idx="584">
                  <c:v>39036.0</c:v>
                </c:pt>
                <c:pt idx="585">
                  <c:v>39066.0</c:v>
                </c:pt>
                <c:pt idx="586">
                  <c:v>39097.0</c:v>
                </c:pt>
                <c:pt idx="587">
                  <c:v>39128.0</c:v>
                </c:pt>
                <c:pt idx="588">
                  <c:v>39156.0</c:v>
                </c:pt>
                <c:pt idx="589">
                  <c:v>39187.0</c:v>
                </c:pt>
                <c:pt idx="590">
                  <c:v>39217.0</c:v>
                </c:pt>
                <c:pt idx="591">
                  <c:v>39248.0</c:v>
                </c:pt>
                <c:pt idx="592">
                  <c:v>39278.0</c:v>
                </c:pt>
                <c:pt idx="593">
                  <c:v>39309.0</c:v>
                </c:pt>
                <c:pt idx="594">
                  <c:v>39340.0</c:v>
                </c:pt>
                <c:pt idx="595">
                  <c:v>39370.0</c:v>
                </c:pt>
                <c:pt idx="596">
                  <c:v>39401.0</c:v>
                </c:pt>
                <c:pt idx="597">
                  <c:v>39431.0</c:v>
                </c:pt>
                <c:pt idx="598">
                  <c:v>39462.0</c:v>
                </c:pt>
                <c:pt idx="599">
                  <c:v>39493.0</c:v>
                </c:pt>
                <c:pt idx="600">
                  <c:v>39522.0</c:v>
                </c:pt>
                <c:pt idx="601">
                  <c:v>39553.0</c:v>
                </c:pt>
                <c:pt idx="602">
                  <c:v>39583.0</c:v>
                </c:pt>
                <c:pt idx="603">
                  <c:v>39614.0</c:v>
                </c:pt>
                <c:pt idx="604">
                  <c:v>39644.0</c:v>
                </c:pt>
                <c:pt idx="605">
                  <c:v>39675.0</c:v>
                </c:pt>
                <c:pt idx="606">
                  <c:v>39706.0</c:v>
                </c:pt>
                <c:pt idx="607">
                  <c:v>39736.0</c:v>
                </c:pt>
                <c:pt idx="608">
                  <c:v>39767.0</c:v>
                </c:pt>
                <c:pt idx="609">
                  <c:v>39797.0</c:v>
                </c:pt>
                <c:pt idx="610">
                  <c:v>39828.0</c:v>
                </c:pt>
                <c:pt idx="611">
                  <c:v>39859.0</c:v>
                </c:pt>
                <c:pt idx="612">
                  <c:v>39887.0</c:v>
                </c:pt>
                <c:pt idx="613">
                  <c:v>39918.0</c:v>
                </c:pt>
                <c:pt idx="614">
                  <c:v>39948.0</c:v>
                </c:pt>
                <c:pt idx="615">
                  <c:v>39979.0</c:v>
                </c:pt>
                <c:pt idx="616">
                  <c:v>40009.0</c:v>
                </c:pt>
                <c:pt idx="617">
                  <c:v>40040.0</c:v>
                </c:pt>
                <c:pt idx="618">
                  <c:v>40071.0</c:v>
                </c:pt>
                <c:pt idx="619">
                  <c:v>40101.0</c:v>
                </c:pt>
                <c:pt idx="620">
                  <c:v>40132.0</c:v>
                </c:pt>
                <c:pt idx="621">
                  <c:v>40162.0</c:v>
                </c:pt>
                <c:pt idx="622">
                  <c:v>40193.0</c:v>
                </c:pt>
                <c:pt idx="623">
                  <c:v>40224.0</c:v>
                </c:pt>
                <c:pt idx="624">
                  <c:v>40252.0</c:v>
                </c:pt>
                <c:pt idx="625">
                  <c:v>40283.0</c:v>
                </c:pt>
                <c:pt idx="626">
                  <c:v>40313.0</c:v>
                </c:pt>
                <c:pt idx="627">
                  <c:v>40344.0</c:v>
                </c:pt>
                <c:pt idx="628">
                  <c:v>40374.0</c:v>
                </c:pt>
                <c:pt idx="629">
                  <c:v>40405.0</c:v>
                </c:pt>
                <c:pt idx="630">
                  <c:v>40436.0</c:v>
                </c:pt>
                <c:pt idx="631">
                  <c:v>40466.0</c:v>
                </c:pt>
                <c:pt idx="632">
                  <c:v>40497.0</c:v>
                </c:pt>
                <c:pt idx="633">
                  <c:v>40527.0</c:v>
                </c:pt>
                <c:pt idx="634">
                  <c:v>40558.0</c:v>
                </c:pt>
                <c:pt idx="635">
                  <c:v>40589.0</c:v>
                </c:pt>
                <c:pt idx="636">
                  <c:v>40617.0</c:v>
                </c:pt>
                <c:pt idx="637">
                  <c:v>40648.0</c:v>
                </c:pt>
                <c:pt idx="638">
                  <c:v>40678.0</c:v>
                </c:pt>
              </c:numCache>
            </c:numRef>
          </c:xVal>
          <c:yVal>
            <c:numRef>
              <c:f>Data!$K$5:$K$643</c:f>
              <c:numCache>
                <c:formatCode>General</c:formatCode>
                <c:ptCount val="639"/>
                <c:pt idx="0">
                  <c:v>315.7099999999999</c:v>
                </c:pt>
                <c:pt idx="1">
                  <c:v>317.45</c:v>
                </c:pt>
                <c:pt idx="2">
                  <c:v>317.5</c:v>
                </c:pt>
                <c:pt idx="3">
                  <c:v>317.26</c:v>
                </c:pt>
                <c:pt idx="4">
                  <c:v>315.86</c:v>
                </c:pt>
                <c:pt idx="5">
                  <c:v>314.9299999999999</c:v>
                </c:pt>
                <c:pt idx="6">
                  <c:v>313.2</c:v>
                </c:pt>
                <c:pt idx="7">
                  <c:v>312.42</c:v>
                </c:pt>
                <c:pt idx="8">
                  <c:v>313.33</c:v>
                </c:pt>
                <c:pt idx="9">
                  <c:v>314.67</c:v>
                </c:pt>
                <c:pt idx="10">
                  <c:v>315.62</c:v>
                </c:pt>
                <c:pt idx="11">
                  <c:v>316.38</c:v>
                </c:pt>
                <c:pt idx="12">
                  <c:v>316.7099999999999</c:v>
                </c:pt>
                <c:pt idx="13">
                  <c:v>317.72</c:v>
                </c:pt>
                <c:pt idx="14">
                  <c:v>318.29</c:v>
                </c:pt>
                <c:pt idx="15">
                  <c:v>318.15</c:v>
                </c:pt>
                <c:pt idx="16">
                  <c:v>316.54</c:v>
                </c:pt>
                <c:pt idx="17">
                  <c:v>314.8</c:v>
                </c:pt>
                <c:pt idx="18">
                  <c:v>313.8399999999999</c:v>
                </c:pt>
                <c:pt idx="19">
                  <c:v>313.26</c:v>
                </c:pt>
                <c:pt idx="20">
                  <c:v>314.8</c:v>
                </c:pt>
                <c:pt idx="21">
                  <c:v>315.58</c:v>
                </c:pt>
                <c:pt idx="22">
                  <c:v>316.4299999999999</c:v>
                </c:pt>
                <c:pt idx="23">
                  <c:v>316.97</c:v>
                </c:pt>
                <c:pt idx="24">
                  <c:v>317.58</c:v>
                </c:pt>
                <c:pt idx="25">
                  <c:v>319.02</c:v>
                </c:pt>
                <c:pt idx="26">
                  <c:v>320.0299999999999</c:v>
                </c:pt>
                <c:pt idx="27">
                  <c:v>319.5899999999999</c:v>
                </c:pt>
                <c:pt idx="28">
                  <c:v>318.18</c:v>
                </c:pt>
                <c:pt idx="29">
                  <c:v>315.91</c:v>
                </c:pt>
                <c:pt idx="30">
                  <c:v>314.1600000000001</c:v>
                </c:pt>
                <c:pt idx="31">
                  <c:v>313.83</c:v>
                </c:pt>
                <c:pt idx="32">
                  <c:v>315.0</c:v>
                </c:pt>
                <c:pt idx="33">
                  <c:v>316.19</c:v>
                </c:pt>
                <c:pt idx="34">
                  <c:v>316.9299999999999</c:v>
                </c:pt>
                <c:pt idx="35">
                  <c:v>317.7</c:v>
                </c:pt>
                <c:pt idx="36">
                  <c:v>318.54</c:v>
                </c:pt>
                <c:pt idx="37">
                  <c:v>319.48</c:v>
                </c:pt>
                <c:pt idx="38">
                  <c:v>320.58</c:v>
                </c:pt>
                <c:pt idx="39">
                  <c:v>319.77</c:v>
                </c:pt>
                <c:pt idx="40">
                  <c:v>318.57</c:v>
                </c:pt>
                <c:pt idx="41">
                  <c:v>316.79</c:v>
                </c:pt>
                <c:pt idx="42">
                  <c:v>314.8</c:v>
                </c:pt>
                <c:pt idx="43">
                  <c:v>315.38</c:v>
                </c:pt>
                <c:pt idx="44">
                  <c:v>316.1</c:v>
                </c:pt>
                <c:pt idx="45">
                  <c:v>317.01</c:v>
                </c:pt>
                <c:pt idx="46">
                  <c:v>317.94</c:v>
                </c:pt>
                <c:pt idx="47">
                  <c:v>318.56</c:v>
                </c:pt>
                <c:pt idx="48">
                  <c:v>319.68</c:v>
                </c:pt>
                <c:pt idx="49">
                  <c:v>320.63</c:v>
                </c:pt>
                <c:pt idx="50">
                  <c:v>321.01</c:v>
                </c:pt>
                <c:pt idx="51">
                  <c:v>320.55</c:v>
                </c:pt>
                <c:pt idx="52">
                  <c:v>319.58</c:v>
                </c:pt>
                <c:pt idx="53">
                  <c:v>317.3999999999999</c:v>
                </c:pt>
                <c:pt idx="54">
                  <c:v>316.26</c:v>
                </c:pt>
                <c:pt idx="55">
                  <c:v>315.42</c:v>
                </c:pt>
                <c:pt idx="56">
                  <c:v>316.69</c:v>
                </c:pt>
                <c:pt idx="57">
                  <c:v>317.69</c:v>
                </c:pt>
                <c:pt idx="58">
                  <c:v>318.74</c:v>
                </c:pt>
                <c:pt idx="59">
                  <c:v>319.08</c:v>
                </c:pt>
                <c:pt idx="60">
                  <c:v>319.86</c:v>
                </c:pt>
                <c:pt idx="61">
                  <c:v>321.39</c:v>
                </c:pt>
                <c:pt idx="62">
                  <c:v>322.24</c:v>
                </c:pt>
                <c:pt idx="63">
                  <c:v>321.47</c:v>
                </c:pt>
                <c:pt idx="64">
                  <c:v>319.74</c:v>
                </c:pt>
                <c:pt idx="65">
                  <c:v>317.77</c:v>
                </c:pt>
                <c:pt idx="66">
                  <c:v>316.2099999999999</c:v>
                </c:pt>
                <c:pt idx="67">
                  <c:v>315.99</c:v>
                </c:pt>
                <c:pt idx="68">
                  <c:v>317.12</c:v>
                </c:pt>
                <c:pt idx="69">
                  <c:v>318.31</c:v>
                </c:pt>
                <c:pt idx="70">
                  <c:v>319.57</c:v>
                </c:pt>
                <c:pt idx="71">
                  <c:v>320.0</c:v>
                </c:pt>
                <c:pt idx="72">
                  <c:v>320.75</c:v>
                </c:pt>
                <c:pt idx="73">
                  <c:v>321.81</c:v>
                </c:pt>
                <c:pt idx="74">
                  <c:v>322.24</c:v>
                </c:pt>
                <c:pt idx="75">
                  <c:v>321.89</c:v>
                </c:pt>
                <c:pt idx="76">
                  <c:v>320.44</c:v>
                </c:pt>
                <c:pt idx="77">
                  <c:v>318.7</c:v>
                </c:pt>
                <c:pt idx="78">
                  <c:v>316.7</c:v>
                </c:pt>
                <c:pt idx="79">
                  <c:v>316.79</c:v>
                </c:pt>
                <c:pt idx="80">
                  <c:v>317.79</c:v>
                </c:pt>
                <c:pt idx="81">
                  <c:v>318.7099999999999</c:v>
                </c:pt>
                <c:pt idx="82">
                  <c:v>319.44</c:v>
                </c:pt>
                <c:pt idx="83">
                  <c:v>320.44</c:v>
                </c:pt>
                <c:pt idx="84">
                  <c:v>320.89</c:v>
                </c:pt>
                <c:pt idx="85">
                  <c:v>322.13</c:v>
                </c:pt>
                <c:pt idx="86">
                  <c:v>322.1600000000001</c:v>
                </c:pt>
                <c:pt idx="87">
                  <c:v>321.87</c:v>
                </c:pt>
                <c:pt idx="88">
                  <c:v>321.39</c:v>
                </c:pt>
                <c:pt idx="89">
                  <c:v>318.81</c:v>
                </c:pt>
                <c:pt idx="90">
                  <c:v>317.81</c:v>
                </c:pt>
                <c:pt idx="91">
                  <c:v>317.3</c:v>
                </c:pt>
                <c:pt idx="92">
                  <c:v>318.87</c:v>
                </c:pt>
                <c:pt idx="93">
                  <c:v>319.42</c:v>
                </c:pt>
                <c:pt idx="94">
                  <c:v>320.62</c:v>
                </c:pt>
                <c:pt idx="95">
                  <c:v>321.6</c:v>
                </c:pt>
                <c:pt idx="96">
                  <c:v>322.39</c:v>
                </c:pt>
                <c:pt idx="97">
                  <c:v>323.87</c:v>
                </c:pt>
                <c:pt idx="98">
                  <c:v>324.01</c:v>
                </c:pt>
                <c:pt idx="99">
                  <c:v>323.75</c:v>
                </c:pt>
                <c:pt idx="100">
                  <c:v>322.39</c:v>
                </c:pt>
                <c:pt idx="101">
                  <c:v>320.37</c:v>
                </c:pt>
                <c:pt idx="102">
                  <c:v>318.64</c:v>
                </c:pt>
                <c:pt idx="103">
                  <c:v>318.1</c:v>
                </c:pt>
                <c:pt idx="104">
                  <c:v>319.79</c:v>
                </c:pt>
                <c:pt idx="105">
                  <c:v>321.08</c:v>
                </c:pt>
                <c:pt idx="106">
                  <c:v>322.07</c:v>
                </c:pt>
                <c:pt idx="107">
                  <c:v>322.5</c:v>
                </c:pt>
                <c:pt idx="108">
                  <c:v>323.04</c:v>
                </c:pt>
                <c:pt idx="109">
                  <c:v>324.42</c:v>
                </c:pt>
                <c:pt idx="110">
                  <c:v>325.0</c:v>
                </c:pt>
                <c:pt idx="111">
                  <c:v>324.0899999999999</c:v>
                </c:pt>
                <c:pt idx="112">
                  <c:v>322.55</c:v>
                </c:pt>
                <c:pt idx="113">
                  <c:v>320.92</c:v>
                </c:pt>
                <c:pt idx="114">
                  <c:v>319.31</c:v>
                </c:pt>
                <c:pt idx="115">
                  <c:v>319.31</c:v>
                </c:pt>
                <c:pt idx="116">
                  <c:v>320.72</c:v>
                </c:pt>
                <c:pt idx="117">
                  <c:v>321.9599999999999</c:v>
                </c:pt>
                <c:pt idx="118">
                  <c:v>322.57</c:v>
                </c:pt>
                <c:pt idx="119">
                  <c:v>323.15</c:v>
                </c:pt>
                <c:pt idx="120">
                  <c:v>323.89</c:v>
                </c:pt>
                <c:pt idx="121">
                  <c:v>325.02</c:v>
                </c:pt>
                <c:pt idx="122">
                  <c:v>325.57</c:v>
                </c:pt>
                <c:pt idx="123">
                  <c:v>325.36</c:v>
                </c:pt>
                <c:pt idx="124">
                  <c:v>324.14</c:v>
                </c:pt>
                <c:pt idx="125">
                  <c:v>322.0299999999999</c:v>
                </c:pt>
                <c:pt idx="126">
                  <c:v>320.41</c:v>
                </c:pt>
                <c:pt idx="127">
                  <c:v>320.25</c:v>
                </c:pt>
                <c:pt idx="128">
                  <c:v>321.31</c:v>
                </c:pt>
                <c:pt idx="129">
                  <c:v>322.8399999999999</c:v>
                </c:pt>
                <c:pt idx="130">
                  <c:v>324.0</c:v>
                </c:pt>
                <c:pt idx="131">
                  <c:v>324.42</c:v>
                </c:pt>
                <c:pt idx="132">
                  <c:v>325.64</c:v>
                </c:pt>
                <c:pt idx="133">
                  <c:v>326.6600000000001</c:v>
                </c:pt>
                <c:pt idx="134">
                  <c:v>327.3399999999999</c:v>
                </c:pt>
                <c:pt idx="135">
                  <c:v>326.76</c:v>
                </c:pt>
                <c:pt idx="136">
                  <c:v>325.88</c:v>
                </c:pt>
                <c:pt idx="137">
                  <c:v>323.67</c:v>
                </c:pt>
                <c:pt idx="138">
                  <c:v>322.38</c:v>
                </c:pt>
                <c:pt idx="139">
                  <c:v>321.7799999999999</c:v>
                </c:pt>
                <c:pt idx="140">
                  <c:v>322.85</c:v>
                </c:pt>
                <c:pt idx="141">
                  <c:v>324.11</c:v>
                </c:pt>
                <c:pt idx="142">
                  <c:v>325.0299999999999</c:v>
                </c:pt>
                <c:pt idx="143">
                  <c:v>325.99</c:v>
                </c:pt>
                <c:pt idx="144">
                  <c:v>326.87</c:v>
                </c:pt>
                <c:pt idx="145">
                  <c:v>328.13</c:v>
                </c:pt>
                <c:pt idx="146">
                  <c:v>328.07</c:v>
                </c:pt>
                <c:pt idx="147">
                  <c:v>327.6600000000001</c:v>
                </c:pt>
                <c:pt idx="148">
                  <c:v>326.35</c:v>
                </c:pt>
                <c:pt idx="149">
                  <c:v>324.69</c:v>
                </c:pt>
                <c:pt idx="150">
                  <c:v>323.1</c:v>
                </c:pt>
                <c:pt idx="151">
                  <c:v>323.1600000000001</c:v>
                </c:pt>
                <c:pt idx="152">
                  <c:v>323.98</c:v>
                </c:pt>
                <c:pt idx="153">
                  <c:v>325.13</c:v>
                </c:pt>
                <c:pt idx="154">
                  <c:v>326.17</c:v>
                </c:pt>
                <c:pt idx="155">
                  <c:v>326.68</c:v>
                </c:pt>
                <c:pt idx="156">
                  <c:v>327.18</c:v>
                </c:pt>
                <c:pt idx="157">
                  <c:v>327.78</c:v>
                </c:pt>
                <c:pt idx="158">
                  <c:v>328.92</c:v>
                </c:pt>
                <c:pt idx="159">
                  <c:v>328.57</c:v>
                </c:pt>
                <c:pt idx="160">
                  <c:v>327.3399999999999</c:v>
                </c:pt>
                <c:pt idx="161">
                  <c:v>325.4599999999999</c:v>
                </c:pt>
                <c:pt idx="162">
                  <c:v>323.36</c:v>
                </c:pt>
                <c:pt idx="163">
                  <c:v>323.56</c:v>
                </c:pt>
                <c:pt idx="164">
                  <c:v>324.8</c:v>
                </c:pt>
                <c:pt idx="165">
                  <c:v>326.01</c:v>
                </c:pt>
                <c:pt idx="166">
                  <c:v>326.77</c:v>
                </c:pt>
                <c:pt idx="167">
                  <c:v>327.63</c:v>
                </c:pt>
                <c:pt idx="168">
                  <c:v>327.75</c:v>
                </c:pt>
                <c:pt idx="169">
                  <c:v>329.72</c:v>
                </c:pt>
                <c:pt idx="170">
                  <c:v>330.07</c:v>
                </c:pt>
                <c:pt idx="171">
                  <c:v>329.09</c:v>
                </c:pt>
                <c:pt idx="172">
                  <c:v>328.05</c:v>
                </c:pt>
                <c:pt idx="173">
                  <c:v>326.32</c:v>
                </c:pt>
                <c:pt idx="174">
                  <c:v>324.9299999999999</c:v>
                </c:pt>
                <c:pt idx="175">
                  <c:v>325.06</c:v>
                </c:pt>
                <c:pt idx="176">
                  <c:v>326.5</c:v>
                </c:pt>
                <c:pt idx="177">
                  <c:v>327.55</c:v>
                </c:pt>
                <c:pt idx="178">
                  <c:v>328.54</c:v>
                </c:pt>
                <c:pt idx="179">
                  <c:v>329.56</c:v>
                </c:pt>
                <c:pt idx="180">
                  <c:v>330.3</c:v>
                </c:pt>
                <c:pt idx="181">
                  <c:v>331.5</c:v>
                </c:pt>
                <c:pt idx="182">
                  <c:v>332.48</c:v>
                </c:pt>
                <c:pt idx="183">
                  <c:v>332.07</c:v>
                </c:pt>
                <c:pt idx="184">
                  <c:v>330.87</c:v>
                </c:pt>
                <c:pt idx="185">
                  <c:v>329.31</c:v>
                </c:pt>
                <c:pt idx="186">
                  <c:v>327.51</c:v>
                </c:pt>
                <c:pt idx="187">
                  <c:v>327.18</c:v>
                </c:pt>
                <c:pt idx="188">
                  <c:v>328.16</c:v>
                </c:pt>
                <c:pt idx="189">
                  <c:v>328.64</c:v>
                </c:pt>
                <c:pt idx="190">
                  <c:v>329.35</c:v>
                </c:pt>
                <c:pt idx="191">
                  <c:v>330.71</c:v>
                </c:pt>
                <c:pt idx="192">
                  <c:v>331.48</c:v>
                </c:pt>
                <c:pt idx="193">
                  <c:v>332.65</c:v>
                </c:pt>
                <c:pt idx="194">
                  <c:v>333.09</c:v>
                </c:pt>
                <c:pt idx="195">
                  <c:v>332.25</c:v>
                </c:pt>
                <c:pt idx="196">
                  <c:v>331.18</c:v>
                </c:pt>
                <c:pt idx="197">
                  <c:v>329.4</c:v>
                </c:pt>
                <c:pt idx="198">
                  <c:v>327.4299999999999</c:v>
                </c:pt>
                <c:pt idx="199">
                  <c:v>327.37</c:v>
                </c:pt>
                <c:pt idx="200">
                  <c:v>328.46</c:v>
                </c:pt>
                <c:pt idx="201">
                  <c:v>329.57</c:v>
                </c:pt>
                <c:pt idx="202">
                  <c:v>330.4</c:v>
                </c:pt>
                <c:pt idx="203">
                  <c:v>331.41</c:v>
                </c:pt>
                <c:pt idx="204">
                  <c:v>332.04</c:v>
                </c:pt>
                <c:pt idx="205">
                  <c:v>333.31</c:v>
                </c:pt>
                <c:pt idx="206">
                  <c:v>333.97</c:v>
                </c:pt>
                <c:pt idx="207">
                  <c:v>333.6</c:v>
                </c:pt>
                <c:pt idx="208">
                  <c:v>331.91</c:v>
                </c:pt>
                <c:pt idx="209">
                  <c:v>330.06</c:v>
                </c:pt>
                <c:pt idx="210">
                  <c:v>328.56</c:v>
                </c:pt>
                <c:pt idx="211">
                  <c:v>328.34</c:v>
                </c:pt>
                <c:pt idx="212">
                  <c:v>329.49</c:v>
                </c:pt>
                <c:pt idx="213">
                  <c:v>330.76</c:v>
                </c:pt>
                <c:pt idx="214">
                  <c:v>331.74</c:v>
                </c:pt>
                <c:pt idx="215">
                  <c:v>332.56</c:v>
                </c:pt>
                <c:pt idx="216">
                  <c:v>333.5</c:v>
                </c:pt>
                <c:pt idx="217">
                  <c:v>334.58</c:v>
                </c:pt>
                <c:pt idx="218">
                  <c:v>334.87</c:v>
                </c:pt>
                <c:pt idx="219">
                  <c:v>334.34</c:v>
                </c:pt>
                <c:pt idx="220">
                  <c:v>333.05</c:v>
                </c:pt>
                <c:pt idx="221">
                  <c:v>330.94</c:v>
                </c:pt>
                <c:pt idx="222">
                  <c:v>329.3</c:v>
                </c:pt>
                <c:pt idx="223">
                  <c:v>328.94</c:v>
                </c:pt>
                <c:pt idx="224">
                  <c:v>330.31</c:v>
                </c:pt>
                <c:pt idx="225">
                  <c:v>331.68</c:v>
                </c:pt>
                <c:pt idx="226">
                  <c:v>332.9299999999999</c:v>
                </c:pt>
                <c:pt idx="227">
                  <c:v>333.42</c:v>
                </c:pt>
                <c:pt idx="228">
                  <c:v>334.7</c:v>
                </c:pt>
                <c:pt idx="229">
                  <c:v>336.07</c:v>
                </c:pt>
                <c:pt idx="230">
                  <c:v>336.75</c:v>
                </c:pt>
                <c:pt idx="231">
                  <c:v>336.27</c:v>
                </c:pt>
                <c:pt idx="232">
                  <c:v>334.9299999999999</c:v>
                </c:pt>
                <c:pt idx="233">
                  <c:v>332.75</c:v>
                </c:pt>
                <c:pt idx="234">
                  <c:v>331.59</c:v>
                </c:pt>
                <c:pt idx="235">
                  <c:v>331.16</c:v>
                </c:pt>
                <c:pt idx="236">
                  <c:v>332.4</c:v>
                </c:pt>
                <c:pt idx="237">
                  <c:v>333.85</c:v>
                </c:pt>
                <c:pt idx="238">
                  <c:v>334.97</c:v>
                </c:pt>
                <c:pt idx="239">
                  <c:v>335.39</c:v>
                </c:pt>
                <c:pt idx="240">
                  <c:v>336.64</c:v>
                </c:pt>
                <c:pt idx="241">
                  <c:v>337.76</c:v>
                </c:pt>
                <c:pt idx="242">
                  <c:v>338.01</c:v>
                </c:pt>
                <c:pt idx="243">
                  <c:v>337.89</c:v>
                </c:pt>
                <c:pt idx="244">
                  <c:v>336.54</c:v>
                </c:pt>
                <c:pt idx="245">
                  <c:v>334.68</c:v>
                </c:pt>
                <c:pt idx="246">
                  <c:v>332.76</c:v>
                </c:pt>
                <c:pt idx="247">
                  <c:v>332.55</c:v>
                </c:pt>
                <c:pt idx="248">
                  <c:v>333.92</c:v>
                </c:pt>
                <c:pt idx="249">
                  <c:v>334.95</c:v>
                </c:pt>
                <c:pt idx="250">
                  <c:v>336.23</c:v>
                </c:pt>
                <c:pt idx="251">
                  <c:v>336.76</c:v>
                </c:pt>
                <c:pt idx="252">
                  <c:v>337.96</c:v>
                </c:pt>
                <c:pt idx="253">
                  <c:v>338.89</c:v>
                </c:pt>
                <c:pt idx="254">
                  <c:v>339.47</c:v>
                </c:pt>
                <c:pt idx="255">
                  <c:v>339.29</c:v>
                </c:pt>
                <c:pt idx="256">
                  <c:v>337.73</c:v>
                </c:pt>
                <c:pt idx="257">
                  <c:v>336.09</c:v>
                </c:pt>
                <c:pt idx="258">
                  <c:v>333.91</c:v>
                </c:pt>
                <c:pt idx="259">
                  <c:v>333.86</c:v>
                </c:pt>
                <c:pt idx="260">
                  <c:v>335.29</c:v>
                </c:pt>
                <c:pt idx="261">
                  <c:v>336.73</c:v>
                </c:pt>
                <c:pt idx="262">
                  <c:v>338.01</c:v>
                </c:pt>
                <c:pt idx="263">
                  <c:v>338.36</c:v>
                </c:pt>
                <c:pt idx="264">
                  <c:v>340.08</c:v>
                </c:pt>
                <c:pt idx="265">
                  <c:v>340.77</c:v>
                </c:pt>
                <c:pt idx="266">
                  <c:v>341.46</c:v>
                </c:pt>
                <c:pt idx="267">
                  <c:v>341.17</c:v>
                </c:pt>
                <c:pt idx="268">
                  <c:v>339.56</c:v>
                </c:pt>
                <c:pt idx="269">
                  <c:v>337.6</c:v>
                </c:pt>
                <c:pt idx="270">
                  <c:v>335.88</c:v>
                </c:pt>
                <c:pt idx="271">
                  <c:v>336.02</c:v>
                </c:pt>
                <c:pt idx="272">
                  <c:v>337.1</c:v>
                </c:pt>
                <c:pt idx="273">
                  <c:v>338.21</c:v>
                </c:pt>
                <c:pt idx="274">
                  <c:v>339.23</c:v>
                </c:pt>
                <c:pt idx="275">
                  <c:v>340.48</c:v>
                </c:pt>
                <c:pt idx="276">
                  <c:v>341.38</c:v>
                </c:pt>
                <c:pt idx="277">
                  <c:v>342.51</c:v>
                </c:pt>
                <c:pt idx="278">
                  <c:v>342.91</c:v>
                </c:pt>
                <c:pt idx="279">
                  <c:v>342.25</c:v>
                </c:pt>
                <c:pt idx="280">
                  <c:v>340.49</c:v>
                </c:pt>
                <c:pt idx="281">
                  <c:v>338.4299999999999</c:v>
                </c:pt>
                <c:pt idx="282">
                  <c:v>336.69</c:v>
                </c:pt>
                <c:pt idx="283">
                  <c:v>336.86</c:v>
                </c:pt>
                <c:pt idx="284">
                  <c:v>338.36</c:v>
                </c:pt>
                <c:pt idx="285">
                  <c:v>339.61</c:v>
                </c:pt>
                <c:pt idx="286">
                  <c:v>340.75</c:v>
                </c:pt>
                <c:pt idx="287">
                  <c:v>341.61</c:v>
                </c:pt>
                <c:pt idx="288">
                  <c:v>342.7</c:v>
                </c:pt>
                <c:pt idx="289">
                  <c:v>343.56</c:v>
                </c:pt>
                <c:pt idx="290">
                  <c:v>344.13</c:v>
                </c:pt>
                <c:pt idx="291">
                  <c:v>343.35</c:v>
                </c:pt>
                <c:pt idx="292">
                  <c:v>342.06</c:v>
                </c:pt>
                <c:pt idx="293">
                  <c:v>339.81</c:v>
                </c:pt>
                <c:pt idx="294">
                  <c:v>337.98</c:v>
                </c:pt>
                <c:pt idx="295">
                  <c:v>337.86</c:v>
                </c:pt>
                <c:pt idx="296">
                  <c:v>339.26</c:v>
                </c:pt>
                <c:pt idx="297">
                  <c:v>340.49</c:v>
                </c:pt>
                <c:pt idx="298">
                  <c:v>341.37</c:v>
                </c:pt>
                <c:pt idx="299">
                  <c:v>342.52</c:v>
                </c:pt>
                <c:pt idx="300">
                  <c:v>343.1</c:v>
                </c:pt>
                <c:pt idx="301">
                  <c:v>344.94</c:v>
                </c:pt>
                <c:pt idx="302">
                  <c:v>345.75</c:v>
                </c:pt>
                <c:pt idx="303">
                  <c:v>345.32</c:v>
                </c:pt>
                <c:pt idx="304">
                  <c:v>343.98</c:v>
                </c:pt>
                <c:pt idx="305">
                  <c:v>342.39</c:v>
                </c:pt>
                <c:pt idx="306">
                  <c:v>339.86</c:v>
                </c:pt>
                <c:pt idx="307">
                  <c:v>339.99</c:v>
                </c:pt>
                <c:pt idx="308">
                  <c:v>341.16</c:v>
                </c:pt>
                <c:pt idx="309">
                  <c:v>342.99</c:v>
                </c:pt>
                <c:pt idx="310">
                  <c:v>343.7</c:v>
                </c:pt>
                <c:pt idx="311">
                  <c:v>344.51</c:v>
                </c:pt>
                <c:pt idx="312">
                  <c:v>345.28</c:v>
                </c:pt>
                <c:pt idx="313">
                  <c:v>347.07</c:v>
                </c:pt>
                <c:pt idx="314">
                  <c:v>347.4299999999999</c:v>
                </c:pt>
                <c:pt idx="315">
                  <c:v>346.79</c:v>
                </c:pt>
                <c:pt idx="316">
                  <c:v>345.39</c:v>
                </c:pt>
                <c:pt idx="317">
                  <c:v>343.28</c:v>
                </c:pt>
                <c:pt idx="318">
                  <c:v>341.07</c:v>
                </c:pt>
                <c:pt idx="319">
                  <c:v>341.35</c:v>
                </c:pt>
                <c:pt idx="320">
                  <c:v>342.98</c:v>
                </c:pt>
                <c:pt idx="321">
                  <c:v>344.22</c:v>
                </c:pt>
                <c:pt idx="322">
                  <c:v>344.97</c:v>
                </c:pt>
                <c:pt idx="323">
                  <c:v>346.0</c:v>
                </c:pt>
                <c:pt idx="324">
                  <c:v>347.4299999999999</c:v>
                </c:pt>
                <c:pt idx="325">
                  <c:v>348.35</c:v>
                </c:pt>
                <c:pt idx="326">
                  <c:v>348.9299999999999</c:v>
                </c:pt>
                <c:pt idx="327">
                  <c:v>348.25</c:v>
                </c:pt>
                <c:pt idx="328">
                  <c:v>346.56</c:v>
                </c:pt>
                <c:pt idx="329">
                  <c:v>344.68</c:v>
                </c:pt>
                <c:pt idx="330">
                  <c:v>343.09</c:v>
                </c:pt>
                <c:pt idx="331">
                  <c:v>342.8</c:v>
                </c:pt>
                <c:pt idx="332">
                  <c:v>344.24</c:v>
                </c:pt>
                <c:pt idx="333">
                  <c:v>345.56</c:v>
                </c:pt>
                <c:pt idx="334">
                  <c:v>346.29</c:v>
                </c:pt>
                <c:pt idx="335">
                  <c:v>346.96</c:v>
                </c:pt>
                <c:pt idx="336">
                  <c:v>347.86</c:v>
                </c:pt>
                <c:pt idx="337">
                  <c:v>349.55</c:v>
                </c:pt>
                <c:pt idx="338">
                  <c:v>350.21</c:v>
                </c:pt>
                <c:pt idx="339">
                  <c:v>349.54</c:v>
                </c:pt>
                <c:pt idx="340">
                  <c:v>347.94</c:v>
                </c:pt>
                <c:pt idx="341">
                  <c:v>345.9</c:v>
                </c:pt>
                <c:pt idx="342">
                  <c:v>344.85</c:v>
                </c:pt>
                <c:pt idx="343">
                  <c:v>344.17</c:v>
                </c:pt>
                <c:pt idx="344">
                  <c:v>345.66</c:v>
                </c:pt>
                <c:pt idx="345">
                  <c:v>346.9</c:v>
                </c:pt>
                <c:pt idx="346">
                  <c:v>348.02</c:v>
                </c:pt>
                <c:pt idx="347">
                  <c:v>348.47</c:v>
                </c:pt>
                <c:pt idx="348">
                  <c:v>349.42</c:v>
                </c:pt>
                <c:pt idx="349">
                  <c:v>350.98</c:v>
                </c:pt>
                <c:pt idx="350">
                  <c:v>351.84</c:v>
                </c:pt>
                <c:pt idx="351">
                  <c:v>351.25</c:v>
                </c:pt>
                <c:pt idx="352">
                  <c:v>349.51</c:v>
                </c:pt>
                <c:pt idx="353">
                  <c:v>348.1</c:v>
                </c:pt>
                <c:pt idx="354">
                  <c:v>346.45</c:v>
                </c:pt>
                <c:pt idx="355">
                  <c:v>346.36</c:v>
                </c:pt>
                <c:pt idx="356">
                  <c:v>347.81</c:v>
                </c:pt>
                <c:pt idx="357">
                  <c:v>348.96</c:v>
                </c:pt>
                <c:pt idx="358">
                  <c:v>350.4299999999999</c:v>
                </c:pt>
                <c:pt idx="359">
                  <c:v>351.73</c:v>
                </c:pt>
                <c:pt idx="360">
                  <c:v>352.22</c:v>
                </c:pt>
                <c:pt idx="361">
                  <c:v>353.59</c:v>
                </c:pt>
                <c:pt idx="362">
                  <c:v>354.22</c:v>
                </c:pt>
                <c:pt idx="363">
                  <c:v>353.79</c:v>
                </c:pt>
                <c:pt idx="364">
                  <c:v>352.38</c:v>
                </c:pt>
                <c:pt idx="365">
                  <c:v>350.4299999999999</c:v>
                </c:pt>
                <c:pt idx="366">
                  <c:v>348.72</c:v>
                </c:pt>
                <c:pt idx="367">
                  <c:v>348.88</c:v>
                </c:pt>
                <c:pt idx="368">
                  <c:v>350.07</c:v>
                </c:pt>
                <c:pt idx="369">
                  <c:v>351.34</c:v>
                </c:pt>
                <c:pt idx="370">
                  <c:v>352.76</c:v>
                </c:pt>
                <c:pt idx="371">
                  <c:v>353.07</c:v>
                </c:pt>
                <c:pt idx="372">
                  <c:v>353.68</c:v>
                </c:pt>
                <c:pt idx="373">
                  <c:v>355.42</c:v>
                </c:pt>
                <c:pt idx="374">
                  <c:v>355.67</c:v>
                </c:pt>
                <c:pt idx="375">
                  <c:v>355.13</c:v>
                </c:pt>
                <c:pt idx="376">
                  <c:v>353.9</c:v>
                </c:pt>
                <c:pt idx="377">
                  <c:v>351.67</c:v>
                </c:pt>
                <c:pt idx="378">
                  <c:v>349.8</c:v>
                </c:pt>
                <c:pt idx="379">
                  <c:v>349.99</c:v>
                </c:pt>
                <c:pt idx="380">
                  <c:v>351.29</c:v>
                </c:pt>
                <c:pt idx="381">
                  <c:v>352.52</c:v>
                </c:pt>
                <c:pt idx="382">
                  <c:v>353.66</c:v>
                </c:pt>
                <c:pt idx="383">
                  <c:v>354.7</c:v>
                </c:pt>
                <c:pt idx="384">
                  <c:v>355.39</c:v>
                </c:pt>
                <c:pt idx="385">
                  <c:v>356.2</c:v>
                </c:pt>
                <c:pt idx="386">
                  <c:v>357.16</c:v>
                </c:pt>
                <c:pt idx="387">
                  <c:v>356.23</c:v>
                </c:pt>
                <c:pt idx="388">
                  <c:v>354.82</c:v>
                </c:pt>
                <c:pt idx="389">
                  <c:v>352.91</c:v>
                </c:pt>
                <c:pt idx="390">
                  <c:v>350.96</c:v>
                </c:pt>
                <c:pt idx="391">
                  <c:v>351.18</c:v>
                </c:pt>
                <c:pt idx="392">
                  <c:v>352.83</c:v>
                </c:pt>
                <c:pt idx="393">
                  <c:v>354.21</c:v>
                </c:pt>
                <c:pt idx="394">
                  <c:v>354.72</c:v>
                </c:pt>
                <c:pt idx="395">
                  <c:v>355.75</c:v>
                </c:pt>
                <c:pt idx="396">
                  <c:v>357.16</c:v>
                </c:pt>
                <c:pt idx="397">
                  <c:v>358.6</c:v>
                </c:pt>
                <c:pt idx="398">
                  <c:v>359.34</c:v>
                </c:pt>
                <c:pt idx="399">
                  <c:v>358.24</c:v>
                </c:pt>
                <c:pt idx="400">
                  <c:v>356.17</c:v>
                </c:pt>
                <c:pt idx="401">
                  <c:v>354.02</c:v>
                </c:pt>
                <c:pt idx="402">
                  <c:v>352.15</c:v>
                </c:pt>
                <c:pt idx="403">
                  <c:v>352.21</c:v>
                </c:pt>
                <c:pt idx="404">
                  <c:v>353.75</c:v>
                </c:pt>
                <c:pt idx="405">
                  <c:v>354.99</c:v>
                </c:pt>
                <c:pt idx="406">
                  <c:v>355.98</c:v>
                </c:pt>
                <c:pt idx="407">
                  <c:v>356.72</c:v>
                </c:pt>
                <c:pt idx="408">
                  <c:v>357.81</c:v>
                </c:pt>
                <c:pt idx="409">
                  <c:v>359.15</c:v>
                </c:pt>
                <c:pt idx="410">
                  <c:v>359.66</c:v>
                </c:pt>
                <c:pt idx="411">
                  <c:v>359.25</c:v>
                </c:pt>
                <c:pt idx="412">
                  <c:v>357.02</c:v>
                </c:pt>
                <c:pt idx="413">
                  <c:v>355.0</c:v>
                </c:pt>
                <c:pt idx="414">
                  <c:v>353.01</c:v>
                </c:pt>
                <c:pt idx="415">
                  <c:v>353.31</c:v>
                </c:pt>
                <c:pt idx="416">
                  <c:v>354.16</c:v>
                </c:pt>
                <c:pt idx="417">
                  <c:v>355.4</c:v>
                </c:pt>
                <c:pt idx="418">
                  <c:v>356.7</c:v>
                </c:pt>
                <c:pt idx="419">
                  <c:v>357.17</c:v>
                </c:pt>
                <c:pt idx="420">
                  <c:v>358.38</c:v>
                </c:pt>
                <c:pt idx="421">
                  <c:v>359.46</c:v>
                </c:pt>
                <c:pt idx="422">
                  <c:v>360.28</c:v>
                </c:pt>
                <c:pt idx="423">
                  <c:v>359.6</c:v>
                </c:pt>
                <c:pt idx="424">
                  <c:v>357.57</c:v>
                </c:pt>
                <c:pt idx="425">
                  <c:v>355.52</c:v>
                </c:pt>
                <c:pt idx="426">
                  <c:v>353.69</c:v>
                </c:pt>
                <c:pt idx="427">
                  <c:v>353.99</c:v>
                </c:pt>
                <c:pt idx="428">
                  <c:v>355.34</c:v>
                </c:pt>
                <c:pt idx="429">
                  <c:v>356.8</c:v>
                </c:pt>
                <c:pt idx="430">
                  <c:v>358.37</c:v>
                </c:pt>
                <c:pt idx="431">
                  <c:v>358.91</c:v>
                </c:pt>
                <c:pt idx="432">
                  <c:v>359.97</c:v>
                </c:pt>
                <c:pt idx="433">
                  <c:v>361.26</c:v>
                </c:pt>
                <c:pt idx="434">
                  <c:v>361.68</c:v>
                </c:pt>
                <c:pt idx="435">
                  <c:v>360.95</c:v>
                </c:pt>
                <c:pt idx="436">
                  <c:v>359.55</c:v>
                </c:pt>
                <c:pt idx="437">
                  <c:v>357.48</c:v>
                </c:pt>
                <c:pt idx="438">
                  <c:v>355.84</c:v>
                </c:pt>
                <c:pt idx="439">
                  <c:v>355.99</c:v>
                </c:pt>
                <c:pt idx="440">
                  <c:v>357.58</c:v>
                </c:pt>
                <c:pt idx="441">
                  <c:v>359.03</c:v>
                </c:pt>
                <c:pt idx="442">
                  <c:v>359.96</c:v>
                </c:pt>
                <c:pt idx="443">
                  <c:v>361.0</c:v>
                </c:pt>
                <c:pt idx="444">
                  <c:v>361.64</c:v>
                </c:pt>
                <c:pt idx="445">
                  <c:v>363.45</c:v>
                </c:pt>
                <c:pt idx="446">
                  <c:v>363.79</c:v>
                </c:pt>
                <c:pt idx="447">
                  <c:v>363.26</c:v>
                </c:pt>
                <c:pt idx="448">
                  <c:v>361.9</c:v>
                </c:pt>
                <c:pt idx="449">
                  <c:v>359.46</c:v>
                </c:pt>
                <c:pt idx="450">
                  <c:v>358.06</c:v>
                </c:pt>
                <c:pt idx="451">
                  <c:v>357.76</c:v>
                </c:pt>
                <c:pt idx="452">
                  <c:v>359.56</c:v>
                </c:pt>
                <c:pt idx="453">
                  <c:v>360.7</c:v>
                </c:pt>
                <c:pt idx="454">
                  <c:v>362.05</c:v>
                </c:pt>
                <c:pt idx="455">
                  <c:v>363.25</c:v>
                </c:pt>
                <c:pt idx="456">
                  <c:v>364.02</c:v>
                </c:pt>
                <c:pt idx="457">
                  <c:v>364.72</c:v>
                </c:pt>
                <c:pt idx="458">
                  <c:v>365.41</c:v>
                </c:pt>
                <c:pt idx="459">
                  <c:v>364.97</c:v>
                </c:pt>
                <c:pt idx="460">
                  <c:v>363.65</c:v>
                </c:pt>
                <c:pt idx="461">
                  <c:v>361.48</c:v>
                </c:pt>
                <c:pt idx="462">
                  <c:v>359.45</c:v>
                </c:pt>
                <c:pt idx="463">
                  <c:v>359.6</c:v>
                </c:pt>
                <c:pt idx="464">
                  <c:v>360.76</c:v>
                </c:pt>
                <c:pt idx="465">
                  <c:v>362.33</c:v>
                </c:pt>
                <c:pt idx="466">
                  <c:v>363.18</c:v>
                </c:pt>
                <c:pt idx="467">
                  <c:v>364.0</c:v>
                </c:pt>
                <c:pt idx="468">
                  <c:v>364.57</c:v>
                </c:pt>
                <c:pt idx="469">
                  <c:v>366.35</c:v>
                </c:pt>
                <c:pt idx="470">
                  <c:v>366.8</c:v>
                </c:pt>
                <c:pt idx="471">
                  <c:v>365.62</c:v>
                </c:pt>
                <c:pt idx="472">
                  <c:v>364.47</c:v>
                </c:pt>
                <c:pt idx="473">
                  <c:v>362.51</c:v>
                </c:pt>
                <c:pt idx="474">
                  <c:v>360.19</c:v>
                </c:pt>
                <c:pt idx="475">
                  <c:v>360.77</c:v>
                </c:pt>
                <c:pt idx="476">
                  <c:v>362.4299999999999</c:v>
                </c:pt>
                <c:pt idx="477">
                  <c:v>364.28</c:v>
                </c:pt>
                <c:pt idx="478">
                  <c:v>365.32</c:v>
                </c:pt>
                <c:pt idx="479">
                  <c:v>366.15</c:v>
                </c:pt>
                <c:pt idx="480">
                  <c:v>367.31</c:v>
                </c:pt>
                <c:pt idx="481">
                  <c:v>368.61</c:v>
                </c:pt>
                <c:pt idx="482">
                  <c:v>369.3</c:v>
                </c:pt>
                <c:pt idx="483">
                  <c:v>368.87</c:v>
                </c:pt>
                <c:pt idx="484">
                  <c:v>367.64</c:v>
                </c:pt>
                <c:pt idx="485">
                  <c:v>365.78</c:v>
                </c:pt>
                <c:pt idx="486">
                  <c:v>363.9</c:v>
                </c:pt>
                <c:pt idx="487">
                  <c:v>364.23</c:v>
                </c:pt>
                <c:pt idx="488">
                  <c:v>365.46</c:v>
                </c:pt>
                <c:pt idx="489">
                  <c:v>366.97</c:v>
                </c:pt>
                <c:pt idx="490">
                  <c:v>368.15</c:v>
                </c:pt>
                <c:pt idx="491">
                  <c:v>368.87</c:v>
                </c:pt>
                <c:pt idx="492">
                  <c:v>369.59</c:v>
                </c:pt>
                <c:pt idx="493">
                  <c:v>371.14</c:v>
                </c:pt>
                <c:pt idx="494">
                  <c:v>371.0</c:v>
                </c:pt>
                <c:pt idx="495">
                  <c:v>370.35</c:v>
                </c:pt>
                <c:pt idx="496">
                  <c:v>369.27</c:v>
                </c:pt>
                <c:pt idx="497">
                  <c:v>366.9299999999999</c:v>
                </c:pt>
                <c:pt idx="498">
                  <c:v>364.63</c:v>
                </c:pt>
                <c:pt idx="499">
                  <c:v>365.13</c:v>
                </c:pt>
                <c:pt idx="500">
                  <c:v>366.68</c:v>
                </c:pt>
                <c:pt idx="501">
                  <c:v>368.0</c:v>
                </c:pt>
                <c:pt idx="502">
                  <c:v>369.14</c:v>
                </c:pt>
                <c:pt idx="503">
                  <c:v>369.46</c:v>
                </c:pt>
                <c:pt idx="504">
                  <c:v>370.52</c:v>
                </c:pt>
                <c:pt idx="505">
                  <c:v>371.66</c:v>
                </c:pt>
                <c:pt idx="506">
                  <c:v>371.82</c:v>
                </c:pt>
                <c:pt idx="507">
                  <c:v>371.7</c:v>
                </c:pt>
                <c:pt idx="508">
                  <c:v>370.12</c:v>
                </c:pt>
                <c:pt idx="509">
                  <c:v>368.12</c:v>
                </c:pt>
                <c:pt idx="510">
                  <c:v>366.62</c:v>
                </c:pt>
                <c:pt idx="511">
                  <c:v>366.73</c:v>
                </c:pt>
                <c:pt idx="512">
                  <c:v>368.29</c:v>
                </c:pt>
                <c:pt idx="513">
                  <c:v>369.53</c:v>
                </c:pt>
                <c:pt idx="514">
                  <c:v>370.28</c:v>
                </c:pt>
                <c:pt idx="515">
                  <c:v>371.5</c:v>
                </c:pt>
                <c:pt idx="516">
                  <c:v>372.12</c:v>
                </c:pt>
                <c:pt idx="517">
                  <c:v>372.87</c:v>
                </c:pt>
                <c:pt idx="518">
                  <c:v>374.02</c:v>
                </c:pt>
                <c:pt idx="519">
                  <c:v>373.31</c:v>
                </c:pt>
                <c:pt idx="520">
                  <c:v>371.62</c:v>
                </c:pt>
                <c:pt idx="521">
                  <c:v>369.55</c:v>
                </c:pt>
                <c:pt idx="522">
                  <c:v>367.96</c:v>
                </c:pt>
                <c:pt idx="523">
                  <c:v>368.09</c:v>
                </c:pt>
                <c:pt idx="524">
                  <c:v>369.68</c:v>
                </c:pt>
                <c:pt idx="525">
                  <c:v>371.24</c:v>
                </c:pt>
                <c:pt idx="526">
                  <c:v>372.4299999999999</c:v>
                </c:pt>
                <c:pt idx="527">
                  <c:v>373.09</c:v>
                </c:pt>
                <c:pt idx="528">
                  <c:v>373.52</c:v>
                </c:pt>
                <c:pt idx="529">
                  <c:v>374.86</c:v>
                </c:pt>
                <c:pt idx="530">
                  <c:v>375.55</c:v>
                </c:pt>
                <c:pt idx="531">
                  <c:v>375.4</c:v>
                </c:pt>
                <c:pt idx="532">
                  <c:v>374.02</c:v>
                </c:pt>
                <c:pt idx="533">
                  <c:v>371.49</c:v>
                </c:pt>
                <c:pt idx="534">
                  <c:v>370.71</c:v>
                </c:pt>
                <c:pt idx="535">
                  <c:v>370.25</c:v>
                </c:pt>
                <c:pt idx="536">
                  <c:v>372.08</c:v>
                </c:pt>
                <c:pt idx="537">
                  <c:v>373.78</c:v>
                </c:pt>
                <c:pt idx="538">
                  <c:v>374.68</c:v>
                </c:pt>
                <c:pt idx="539">
                  <c:v>375.63</c:v>
                </c:pt>
                <c:pt idx="540">
                  <c:v>376.11</c:v>
                </c:pt>
                <c:pt idx="541">
                  <c:v>377.65</c:v>
                </c:pt>
                <c:pt idx="542">
                  <c:v>378.35</c:v>
                </c:pt>
                <c:pt idx="543">
                  <c:v>378.13</c:v>
                </c:pt>
                <c:pt idx="544">
                  <c:v>376.61</c:v>
                </c:pt>
                <c:pt idx="545">
                  <c:v>374.49</c:v>
                </c:pt>
                <c:pt idx="546">
                  <c:v>372.98</c:v>
                </c:pt>
                <c:pt idx="547">
                  <c:v>373.0</c:v>
                </c:pt>
                <c:pt idx="548">
                  <c:v>374.35</c:v>
                </c:pt>
                <c:pt idx="549">
                  <c:v>375.69</c:v>
                </c:pt>
                <c:pt idx="550">
                  <c:v>376.78</c:v>
                </c:pt>
                <c:pt idx="551">
                  <c:v>377.36</c:v>
                </c:pt>
                <c:pt idx="552">
                  <c:v>378.4</c:v>
                </c:pt>
                <c:pt idx="553">
                  <c:v>380.5</c:v>
                </c:pt>
                <c:pt idx="554">
                  <c:v>380.61</c:v>
                </c:pt>
                <c:pt idx="555">
                  <c:v>379.55</c:v>
                </c:pt>
                <c:pt idx="556">
                  <c:v>377.77</c:v>
                </c:pt>
                <c:pt idx="557">
                  <c:v>375.84</c:v>
                </c:pt>
                <c:pt idx="558">
                  <c:v>374.05</c:v>
                </c:pt>
                <c:pt idx="559">
                  <c:v>374.22</c:v>
                </c:pt>
                <c:pt idx="560">
                  <c:v>375.84</c:v>
                </c:pt>
                <c:pt idx="561">
                  <c:v>377.44</c:v>
                </c:pt>
                <c:pt idx="562">
                  <c:v>378.34</c:v>
                </c:pt>
                <c:pt idx="563">
                  <c:v>379.66</c:v>
                </c:pt>
                <c:pt idx="564">
                  <c:v>380.38</c:v>
                </c:pt>
                <c:pt idx="565">
                  <c:v>382.14</c:v>
                </c:pt>
                <c:pt idx="566">
                  <c:v>382.24</c:v>
                </c:pt>
                <c:pt idx="567">
                  <c:v>382.1</c:v>
                </c:pt>
                <c:pt idx="568">
                  <c:v>380.66</c:v>
                </c:pt>
                <c:pt idx="569">
                  <c:v>378.68</c:v>
                </c:pt>
                <c:pt idx="570">
                  <c:v>376.39</c:v>
                </c:pt>
                <c:pt idx="571">
                  <c:v>376.79</c:v>
                </c:pt>
                <c:pt idx="572">
                  <c:v>378.32</c:v>
                </c:pt>
                <c:pt idx="573">
                  <c:v>380.02</c:v>
                </c:pt>
                <c:pt idx="574">
                  <c:v>381.37</c:v>
                </c:pt>
                <c:pt idx="575">
                  <c:v>382.03</c:v>
                </c:pt>
                <c:pt idx="576">
                  <c:v>382.63</c:v>
                </c:pt>
                <c:pt idx="577">
                  <c:v>384.4</c:v>
                </c:pt>
                <c:pt idx="578">
                  <c:v>384.94</c:v>
                </c:pt>
                <c:pt idx="579">
                  <c:v>384.08</c:v>
                </c:pt>
                <c:pt idx="580">
                  <c:v>382.36</c:v>
                </c:pt>
                <c:pt idx="581">
                  <c:v>380.48</c:v>
                </c:pt>
                <c:pt idx="582">
                  <c:v>378.82</c:v>
                </c:pt>
                <c:pt idx="583">
                  <c:v>379.05</c:v>
                </c:pt>
                <c:pt idx="584">
                  <c:v>380.17</c:v>
                </c:pt>
                <c:pt idx="585">
                  <c:v>381.67</c:v>
                </c:pt>
                <c:pt idx="586">
                  <c:v>382.57</c:v>
                </c:pt>
                <c:pt idx="587">
                  <c:v>383.75</c:v>
                </c:pt>
                <c:pt idx="588">
                  <c:v>384.33</c:v>
                </c:pt>
                <c:pt idx="589">
                  <c:v>386.23</c:v>
                </c:pt>
                <c:pt idx="590">
                  <c:v>386.4299999999999</c:v>
                </c:pt>
                <c:pt idx="591">
                  <c:v>385.86</c:v>
                </c:pt>
                <c:pt idx="592">
                  <c:v>384.4299999999999</c:v>
                </c:pt>
                <c:pt idx="593">
                  <c:v>381.84</c:v>
                </c:pt>
                <c:pt idx="594">
                  <c:v>380.86</c:v>
                </c:pt>
                <c:pt idx="595">
                  <c:v>380.88</c:v>
                </c:pt>
                <c:pt idx="596">
                  <c:v>382.39</c:v>
                </c:pt>
                <c:pt idx="597">
                  <c:v>383.71</c:v>
                </c:pt>
                <c:pt idx="598">
                  <c:v>385.04</c:v>
                </c:pt>
                <c:pt idx="599">
                  <c:v>385.87</c:v>
                </c:pt>
                <c:pt idx="600">
                  <c:v>385.85</c:v>
                </c:pt>
                <c:pt idx="601">
                  <c:v>386.77</c:v>
                </c:pt>
                <c:pt idx="602">
                  <c:v>388.49</c:v>
                </c:pt>
                <c:pt idx="603">
                  <c:v>387.92</c:v>
                </c:pt>
                <c:pt idx="604">
                  <c:v>386.32</c:v>
                </c:pt>
                <c:pt idx="605">
                  <c:v>384.16</c:v>
                </c:pt>
                <c:pt idx="606">
                  <c:v>383.0</c:v>
                </c:pt>
                <c:pt idx="607">
                  <c:v>382.81</c:v>
                </c:pt>
                <c:pt idx="608">
                  <c:v>384.05</c:v>
                </c:pt>
                <c:pt idx="609">
                  <c:v>385.14</c:v>
                </c:pt>
                <c:pt idx="610">
                  <c:v>386.71</c:v>
                </c:pt>
                <c:pt idx="611">
                  <c:v>387.17</c:v>
                </c:pt>
                <c:pt idx="612">
                  <c:v>388.62</c:v>
                </c:pt>
                <c:pt idx="613">
                  <c:v>389.51</c:v>
                </c:pt>
                <c:pt idx="614">
                  <c:v>390.18</c:v>
                </c:pt>
                <c:pt idx="615">
                  <c:v>389.6</c:v>
                </c:pt>
                <c:pt idx="616">
                  <c:v>388.01</c:v>
                </c:pt>
                <c:pt idx="617">
                  <c:v>386.07</c:v>
                </c:pt>
                <c:pt idx="618">
                  <c:v>384.61</c:v>
                </c:pt>
                <c:pt idx="619">
                  <c:v>384.34</c:v>
                </c:pt>
                <c:pt idx="620">
                  <c:v>386.02</c:v>
                </c:pt>
                <c:pt idx="621">
                  <c:v>387.36</c:v>
                </c:pt>
                <c:pt idx="622">
                  <c:v>388.56</c:v>
                </c:pt>
                <c:pt idx="623">
                  <c:v>389.97</c:v>
                </c:pt>
                <c:pt idx="624">
                  <c:v>390.99</c:v>
                </c:pt>
                <c:pt idx="625">
                  <c:v>392.52</c:v>
                </c:pt>
                <c:pt idx="626">
                  <c:v>393.22</c:v>
                </c:pt>
                <c:pt idx="627">
                  <c:v>392.29</c:v>
                </c:pt>
                <c:pt idx="628">
                  <c:v>390.49</c:v>
                </c:pt>
                <c:pt idx="629">
                  <c:v>388.54</c:v>
                </c:pt>
                <c:pt idx="630">
                  <c:v>386.83</c:v>
                </c:pt>
                <c:pt idx="631">
                  <c:v>387.14</c:v>
                </c:pt>
                <c:pt idx="632">
                  <c:v>388.62</c:v>
                </c:pt>
                <c:pt idx="633">
                  <c:v>389.89</c:v>
                </c:pt>
                <c:pt idx="634">
                  <c:v>391.31</c:v>
                </c:pt>
                <c:pt idx="635">
                  <c:v>391.92</c:v>
                </c:pt>
                <c:pt idx="636">
                  <c:v>392.48</c:v>
                </c:pt>
                <c:pt idx="637">
                  <c:v>393.5</c:v>
                </c:pt>
                <c:pt idx="638">
                  <c:v>394.35</c:v>
                </c:pt>
              </c:numCache>
            </c:numRef>
          </c:yVal>
          <c:smooth val="1"/>
        </c:ser>
        <c:dLbls/>
        <c:axId val="638911784"/>
        <c:axId val="639159656"/>
      </c:scatterChart>
      <c:valAx>
        <c:axId val="638911784"/>
        <c:scaling>
          <c:orientation val="minMax"/>
          <c:max val="40892.0"/>
          <c:min val="21200.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969696"/>
              </a:solidFill>
              <a:prstDash val="sysDash"/>
            </a:ln>
          </c:spPr>
        </c:minorGridlines>
        <c:numFmt formatCode="[$-409]mmm\-yy;@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9159656"/>
        <c:crossesAt val="290.0"/>
        <c:crossBetween val="midCat"/>
        <c:majorUnit val="3650.0"/>
        <c:minorUnit val="365.25"/>
      </c:valAx>
      <c:valAx>
        <c:axId val="639159656"/>
        <c:scaling>
          <c:orientation val="minMax"/>
          <c:max val="400.0"/>
          <c:min val="300.0"/>
        </c:scaling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Carbon Dioxide in ppm</a:t>
                </a:r>
              </a:p>
            </c:rich>
          </c:tx>
          <c:layout>
            <c:manualLayout>
              <c:xMode val="edge"/>
              <c:yMode val="edge"/>
              <c:x val="0.0115658362989324"/>
              <c:y val="0.290575916230367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8911784"/>
        <c:crossesAt val="21200.0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C1E3875-A9F2-45E5-861D-A331EF792EDF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686A435-7849-472F-A7B0-1C6B4A67F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282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3157F37-7799-F74F-83EE-AE384F54310C}" type="datetimeFigureOut">
              <a:rPr lang="en-US" smtClean="0"/>
              <a:pPr/>
              <a:t>6/6/11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7E94F5A-0DDB-514E-921E-61B2A52F79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159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8BD5-BE1A-4343-935A-98719C0DB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F0DF-9682-D84D-8775-5C34A61A09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A5A29D-5692-4347-B0D5-8FF026511B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142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3D2B9-2CFA-49D3-B301-EF31190A8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597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A8BD5-BE1A-4343-935A-98719C0DB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F0DF-9682-D84D-8775-5C34A61A09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1" r:id="rId2"/>
    <p:sldLayoutId id="214748370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serc.carleton.edu/introgeo/interactive/examples/co2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hyperlink" Target="http://bluemoon.ucsd.edu/pub/cdrg/continuous/monthly_mlo.cs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70"/>
            <a:ext cx="10093906" cy="6716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219" y="119070"/>
            <a:ext cx="770412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b="1" dirty="0" smtClean="0">
                <a:ln w="3175" cmpd="sng">
                  <a:solidFill>
                    <a:prstClr val="black"/>
                  </a:solidFill>
                </a:ln>
                <a:solidFill>
                  <a:schemeClr val="bg1"/>
                </a:solidFill>
              </a:rPr>
              <a:t>In-Class CO</a:t>
            </a:r>
            <a:r>
              <a:rPr lang="en-US" sz="6200" b="1" baseline="-25000" dirty="0" smtClean="0">
                <a:ln w="3175" cmpd="sng">
                  <a:solidFill>
                    <a:prstClr val="black"/>
                  </a:solidFill>
                </a:ln>
                <a:solidFill>
                  <a:schemeClr val="bg1"/>
                </a:solidFill>
              </a:rPr>
              <a:t>2</a:t>
            </a:r>
            <a:r>
              <a:rPr lang="en-US" sz="6200" b="1" dirty="0" smtClean="0">
                <a:ln w="3175" cmpd="sng">
                  <a:solidFill>
                    <a:prstClr val="black"/>
                  </a:solidFill>
                </a:ln>
                <a:solidFill>
                  <a:schemeClr val="bg1"/>
                </a:solidFill>
              </a:rPr>
              <a:t> Activity:</a:t>
            </a:r>
          </a:p>
          <a:p>
            <a:r>
              <a:rPr lang="en-US" b="1" dirty="0">
                <a:ln w="3175" cmpd="sng">
                  <a:solidFill>
                    <a:prstClr val="black"/>
                  </a:solidFill>
                </a:ln>
                <a:solidFill>
                  <a:schemeClr val="bg1"/>
                </a:solidFill>
              </a:rPr>
              <a:t>	</a:t>
            </a:r>
            <a:endParaRPr lang="en-US" b="1" dirty="0" smtClean="0">
              <a:ln w="3175" cmpd="sng">
                <a:solidFill>
                  <a:prstClr val="black"/>
                </a:solidFill>
              </a:ln>
              <a:solidFill>
                <a:schemeClr val="bg1"/>
              </a:solidFill>
            </a:endParaRPr>
          </a:p>
          <a:p>
            <a:r>
              <a:rPr lang="en-US" sz="3200" b="1" dirty="0">
                <a:ln w="3175" cmpd="sng">
                  <a:solidFill>
                    <a:prstClr val="black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 w="3175" cmpd="sng">
                  <a:solidFill>
                    <a:prstClr val="black"/>
                  </a:solidFill>
                </a:ln>
                <a:solidFill>
                  <a:schemeClr val="bg1"/>
                </a:solidFill>
              </a:rPr>
              <a:t>    </a:t>
            </a:r>
            <a:r>
              <a:rPr lang="en-US" sz="3600" b="1" dirty="0" smtClean="0">
                <a:ln w="3175" cmpd="sng">
                  <a:solidFill>
                    <a:prstClr val="black"/>
                  </a:solidFill>
                </a:ln>
                <a:solidFill>
                  <a:schemeClr val="bg1"/>
                </a:solidFill>
              </a:rPr>
              <a:t>Randy Richardson</a:t>
            </a:r>
          </a:p>
          <a:p>
            <a:r>
              <a:rPr lang="en-US" sz="3600" b="1" dirty="0" smtClean="0">
                <a:ln w="3175" cmpd="sng">
                  <a:solidFill>
                    <a:prstClr val="black"/>
                  </a:solidFill>
                </a:ln>
                <a:solidFill>
                  <a:schemeClr val="bg1"/>
                </a:solidFill>
              </a:rPr>
              <a:t>	Department of Geosciences</a:t>
            </a:r>
          </a:p>
          <a:p>
            <a:r>
              <a:rPr lang="en-US" sz="3600" b="1" dirty="0" smtClean="0">
                <a:ln w="3175" cmpd="sng">
                  <a:solidFill>
                    <a:prstClr val="black"/>
                  </a:solidFill>
                </a:ln>
                <a:solidFill>
                  <a:schemeClr val="bg1"/>
                </a:solidFill>
              </a:rPr>
              <a:t>	University of Arizona</a:t>
            </a:r>
          </a:p>
          <a:p>
            <a:endParaRPr lang="en-US" sz="3200" b="1" dirty="0">
              <a:ln w="3175" cmpd="sng">
                <a:solidFill>
                  <a:prstClr val="black"/>
                </a:solidFill>
              </a:ln>
              <a:solidFill>
                <a:schemeClr val="accent6"/>
              </a:solidFill>
            </a:endParaRPr>
          </a:p>
          <a:p>
            <a:pPr marL="461963"/>
            <a:r>
              <a:rPr lang="en-US" sz="4000" b="1" dirty="0" smtClean="0">
                <a:ln w="3175" cmpd="sng">
                  <a:solidFill>
                    <a:prstClr val="black"/>
                  </a:solidFill>
                </a:ln>
                <a:solidFill>
                  <a:schemeClr val="bg1"/>
                </a:solidFill>
              </a:rPr>
              <a:t>Online Workshop </a:t>
            </a:r>
          </a:p>
          <a:p>
            <a:pPr marL="461963"/>
            <a:r>
              <a:rPr lang="en-US" sz="4000" b="1" dirty="0" smtClean="0">
                <a:ln w="3175" cmpd="sng">
                  <a:solidFill>
                    <a:prstClr val="black"/>
                  </a:solidFill>
                </a:ln>
                <a:solidFill>
                  <a:schemeClr val="bg1"/>
                </a:solidFill>
              </a:rPr>
              <a:t>About Teaching </a:t>
            </a:r>
          </a:p>
          <a:p>
            <a:pPr marL="461963"/>
            <a:r>
              <a:rPr lang="en-US" sz="4000" b="1" dirty="0" smtClean="0">
                <a:ln w="3175" cmpd="sng">
                  <a:solidFill>
                    <a:prstClr val="black"/>
                  </a:solidFill>
                </a:ln>
                <a:solidFill>
                  <a:schemeClr val="bg1"/>
                </a:solidFill>
              </a:rPr>
              <a:t>Climate Science</a:t>
            </a:r>
          </a:p>
          <a:p>
            <a:pPr marL="461963"/>
            <a:endParaRPr lang="en-US" b="1" dirty="0" smtClean="0">
              <a:ln w="3175" cmpd="sng">
                <a:solidFill>
                  <a:prstClr val="black"/>
                </a:solidFill>
              </a:ln>
              <a:solidFill>
                <a:schemeClr val="bg1"/>
              </a:solidFill>
            </a:endParaRPr>
          </a:p>
          <a:p>
            <a:pPr marL="461963"/>
            <a:r>
              <a:rPr lang="en-US" sz="4000" b="1" dirty="0" smtClean="0">
                <a:ln w="3175" cmpd="sng">
                  <a:solidFill>
                    <a:prstClr val="black"/>
                  </a:solidFill>
                </a:ln>
                <a:solidFill>
                  <a:schemeClr val="bg1"/>
                </a:solidFill>
              </a:rPr>
              <a:t>8 June 2011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98828" y="2521399"/>
            <a:ext cx="27559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008" y="6408639"/>
            <a:ext cx="72183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/>
              <a:t>also: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serc.carleton.edu/introgeo/interactive/examples/co2.html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5526949"/>
              </p:ext>
            </p:extLst>
          </p:nvPr>
        </p:nvGraphicFramePr>
        <p:xfrm>
          <a:off x="285750" y="514557"/>
          <a:ext cx="8572500" cy="58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92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7960868"/>
              </p:ext>
            </p:extLst>
          </p:nvPr>
        </p:nvGraphicFramePr>
        <p:xfrm>
          <a:off x="285750" y="514557"/>
          <a:ext cx="8572500" cy="58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54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5750" y="514557"/>
          <a:ext cx="8572500" cy="58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50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5062620"/>
              </p:ext>
            </p:extLst>
          </p:nvPr>
        </p:nvGraphicFramePr>
        <p:xfrm>
          <a:off x="285750" y="514557"/>
          <a:ext cx="8572500" cy="58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2762" y="209969"/>
            <a:ext cx="646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3"/>
              </a:rPr>
              <a:t>http://bluemoon.ucsd.edu/pub/cdrg/continuous/monthly_mlo.csv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63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0"/>
            <a:ext cx="10093906" cy="6854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219" y="119070"/>
            <a:ext cx="956179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0" b="1" dirty="0" smtClean="0">
                <a:ln w="3175" cmpd="sng">
                  <a:solidFill>
                    <a:prstClr val="black"/>
                  </a:solidFill>
                </a:ln>
                <a:solidFill>
                  <a:schemeClr val="bg1"/>
                </a:solidFill>
              </a:rPr>
              <a:t>In-Class Activity: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4800" b="1" smtClean="0">
                <a:ln w="3175" cmpd="sng">
                  <a:solidFill>
                    <a:prstClr val="black"/>
                  </a:solidFill>
                </a:ln>
                <a:solidFill>
                  <a:srgbClr val="FFFFFF"/>
                </a:solidFill>
              </a:rPr>
              <a:t>What </a:t>
            </a:r>
            <a:r>
              <a:rPr lang="en-US" sz="4800" b="1" dirty="0" smtClean="0">
                <a:ln w="3175" cmpd="sng">
                  <a:solidFill>
                    <a:prstClr val="black"/>
                  </a:solidFill>
                </a:ln>
                <a:solidFill>
                  <a:srgbClr val="FFFFFF"/>
                </a:solidFill>
              </a:rPr>
              <a:t>are your reactions?</a:t>
            </a:r>
          </a:p>
          <a:p>
            <a:pPr>
              <a:buFont typeface="Arial"/>
              <a:buChar char="•"/>
            </a:pPr>
            <a:r>
              <a:rPr lang="en-US" sz="4800" b="1" dirty="0" smtClean="0">
                <a:ln w="3175" cmpd="sng">
                  <a:solidFill>
                    <a:prstClr val="black"/>
                  </a:solidFill>
                </a:ln>
                <a:solidFill>
                  <a:srgbClr val="FFFFFF"/>
                </a:solidFill>
              </a:rPr>
              <a:t> Have you done anything similar?</a:t>
            </a:r>
          </a:p>
          <a:p>
            <a:pPr>
              <a:buFont typeface="Arial"/>
              <a:buChar char="•"/>
            </a:pPr>
            <a:r>
              <a:rPr lang="en-US" sz="4800" b="1" dirty="0" smtClean="0">
                <a:ln w="3175" cmpd="sng">
                  <a:solidFill>
                    <a:prstClr val="black"/>
                  </a:solidFill>
                </a:ln>
                <a:solidFill>
                  <a:srgbClr val="FFFFFF"/>
                </a:solidFill>
              </a:rPr>
              <a:t> What do you think works well?</a:t>
            </a:r>
            <a:endParaRPr lang="en-US" sz="4800" b="1" dirty="0">
              <a:ln w="3175" cmpd="sng">
                <a:solidFill>
                  <a:prstClr val="black"/>
                </a:solidFill>
              </a:ln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en-US" sz="4800" b="1" dirty="0" smtClean="0">
                <a:ln w="3175" cmpd="sng">
                  <a:solidFill>
                    <a:prstClr val="black"/>
                  </a:solidFill>
                </a:ln>
                <a:solidFill>
                  <a:srgbClr val="FFFFFF"/>
                </a:solidFill>
              </a:rPr>
              <a:t> What do you think doesn’t work?</a:t>
            </a:r>
          </a:p>
          <a:p>
            <a:pPr>
              <a:buFont typeface="Arial"/>
              <a:buChar char="•"/>
            </a:pPr>
            <a:r>
              <a:rPr lang="en-US" sz="4800" b="1" dirty="0">
                <a:ln w="3175" cmpd="sng">
                  <a:solidFill>
                    <a:prstClr val="black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4800" b="1" dirty="0" smtClean="0">
                <a:ln w="3175" cmpd="sng">
                  <a:solidFill>
                    <a:prstClr val="black"/>
                  </a:solidFill>
                </a:ln>
                <a:solidFill>
                  <a:srgbClr val="FFFFFF"/>
                </a:solidFill>
              </a:rPr>
              <a:t>How might you modify the exercise for you setting?</a:t>
            </a:r>
          </a:p>
          <a:p>
            <a:pPr>
              <a:buFont typeface="Arial"/>
              <a:buChar char="•"/>
            </a:pPr>
            <a:r>
              <a:rPr lang="en-US" sz="4800" b="1" dirty="0">
                <a:ln w="3175" cmpd="sng">
                  <a:solidFill>
                    <a:prstClr val="black"/>
                  </a:solidFill>
                </a:ln>
                <a:solidFill>
                  <a:srgbClr val="FFFFFF"/>
                </a:solidFill>
              </a:rPr>
              <a:t> </a:t>
            </a:r>
            <a:r>
              <a:rPr lang="en-US" sz="4800" b="1" dirty="0" smtClean="0">
                <a:ln w="3175" cmpd="sng">
                  <a:solidFill>
                    <a:prstClr val="black"/>
                  </a:solidFill>
                </a:ln>
                <a:solidFill>
                  <a:srgbClr val="FFFFFF"/>
                </a:solidFill>
              </a:rPr>
              <a:t>Other comments?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27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4822"/>
            <a:ext cx="9144000" cy="680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1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219" y="119070"/>
            <a:ext cx="770412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Objective of Activity:</a:t>
            </a:r>
            <a:r>
              <a:rPr lang="en-US" sz="3600" dirty="0" smtClean="0"/>
              <a:t>  </a:t>
            </a:r>
          </a:p>
          <a:p>
            <a:endParaRPr lang="en-US" sz="1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Students will be able to use real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data to measure rates of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increase over time.</a:t>
            </a:r>
          </a:p>
          <a:p>
            <a:endParaRPr lang="en-US" sz="2400" dirty="0" smtClean="0"/>
          </a:p>
          <a:p>
            <a:r>
              <a:rPr lang="en-US" sz="3600" b="1" i="1" dirty="0" smtClean="0"/>
              <a:t>Background Information:</a:t>
            </a:r>
            <a:r>
              <a:rPr lang="en-US" sz="3600" dirty="0" smtClean="0"/>
              <a:t>  </a:t>
            </a:r>
            <a:endParaRPr lang="en-US" sz="3600" dirty="0"/>
          </a:p>
          <a:p>
            <a:endParaRPr lang="en-US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(Carbon Dioxide) is a </a:t>
            </a:r>
            <a:r>
              <a:rPr lang="en-US" sz="2400" dirty="0" smtClean="0"/>
              <a:t>trace greenhouse </a:t>
            </a:r>
            <a:r>
              <a:rPr lang="en-US" sz="2400" dirty="0"/>
              <a:t>gas that is strongly correlated with global temperatures … the more CO</a:t>
            </a:r>
            <a:r>
              <a:rPr lang="en-US" sz="2400" baseline="-25000" dirty="0"/>
              <a:t>2</a:t>
            </a:r>
            <a:r>
              <a:rPr lang="en-US" sz="2400" dirty="0"/>
              <a:t> in the atmosphere, the warmer Earth’s atmosphere and surface become because of the ability of CO</a:t>
            </a:r>
            <a:r>
              <a:rPr lang="en-US" sz="2400" baseline="-25000" dirty="0"/>
              <a:t>2</a:t>
            </a:r>
            <a:r>
              <a:rPr lang="en-US" sz="2400" dirty="0"/>
              <a:t> to absorb Earth’s outgoing infrared </a:t>
            </a:r>
            <a:r>
              <a:rPr lang="en-US" sz="2400" dirty="0" smtClean="0"/>
              <a:t>radiation.</a:t>
            </a:r>
          </a:p>
          <a:p>
            <a:endParaRPr lang="en-US" sz="1200" dirty="0" smtClean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The slope of a line in a graph is the ratio of the rise (the Y-axis) over the run (the X-axis), and has units of the rise axis over the run axis.  For example, if a graph has time (hours) as the X-axis and distance (miles) as the Y-axis, then a line will have slope of miles/hour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62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219" y="119070"/>
            <a:ext cx="770412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Overview of the Activity:</a:t>
            </a:r>
            <a:r>
              <a:rPr lang="en-US" sz="3600" dirty="0" smtClean="0"/>
              <a:t>  </a:t>
            </a:r>
          </a:p>
          <a:p>
            <a:endParaRPr lang="en-US" sz="1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 my class student groups plot 8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concentrations from Mauna Loa, HI, taken between 2003 and 2009 on a graph provided, using randomly selected data on next slide.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Today you will each plot one of 31 randomly selected data points from the 84-point 2003-2009 data set.  </a:t>
            </a:r>
            <a:endParaRPr lang="en-US" sz="1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As a group we will estimate the slope of the best line through our 31 data points.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(Students estimate how many years it will take for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concentrations to double at the rate they’ve found.)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(Students learn about problems associated with incomplete data)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76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2217107"/>
              </p:ext>
            </p:extLst>
          </p:nvPr>
        </p:nvGraphicFramePr>
        <p:xfrm>
          <a:off x="4745" y="413888"/>
          <a:ext cx="9138678" cy="6397325"/>
        </p:xfrm>
        <a:graphic>
          <a:graphicData uri="http://schemas.openxmlformats.org/presentationml/2006/ole">
            <p:oleObj spid="_x0000_s342028" name="Document" r:id="rId3" imgW="9525000" imgH="6680200" progId="Word.Documen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82736" y="65592"/>
            <a:ext cx="935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the day of the month (1-31) of your birthday for Group G; Plot the 8 data points on the 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25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5"/>
          <p:cNvSpPr>
            <a:spLocks noChangeShapeType="1"/>
          </p:cNvSpPr>
          <p:nvPr/>
        </p:nvSpPr>
        <p:spPr bwMode="auto">
          <a:xfrm>
            <a:off x="1539875" y="406400"/>
            <a:ext cx="0" cy="5942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Line 16"/>
          <p:cNvSpPr>
            <a:spLocks noChangeShapeType="1"/>
          </p:cNvSpPr>
          <p:nvPr/>
        </p:nvSpPr>
        <p:spPr bwMode="auto">
          <a:xfrm>
            <a:off x="16160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Line 17"/>
          <p:cNvSpPr>
            <a:spLocks noChangeShapeType="1"/>
          </p:cNvSpPr>
          <p:nvPr/>
        </p:nvSpPr>
        <p:spPr bwMode="auto">
          <a:xfrm>
            <a:off x="16922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Line 18"/>
          <p:cNvSpPr>
            <a:spLocks noChangeShapeType="1"/>
          </p:cNvSpPr>
          <p:nvPr/>
        </p:nvSpPr>
        <p:spPr bwMode="auto">
          <a:xfrm>
            <a:off x="17700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19"/>
          <p:cNvSpPr>
            <a:spLocks noChangeShapeType="1"/>
          </p:cNvSpPr>
          <p:nvPr/>
        </p:nvSpPr>
        <p:spPr bwMode="auto">
          <a:xfrm>
            <a:off x="18462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23"/>
          <p:cNvSpPr>
            <a:spLocks noChangeShapeType="1"/>
          </p:cNvSpPr>
          <p:nvPr/>
        </p:nvSpPr>
        <p:spPr bwMode="auto">
          <a:xfrm>
            <a:off x="19224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24"/>
          <p:cNvSpPr>
            <a:spLocks noChangeShapeType="1"/>
          </p:cNvSpPr>
          <p:nvPr/>
        </p:nvSpPr>
        <p:spPr bwMode="auto">
          <a:xfrm>
            <a:off x="1998663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Line 25"/>
          <p:cNvSpPr>
            <a:spLocks noChangeShapeType="1"/>
          </p:cNvSpPr>
          <p:nvPr/>
        </p:nvSpPr>
        <p:spPr bwMode="auto">
          <a:xfrm>
            <a:off x="20748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Line 26"/>
          <p:cNvSpPr>
            <a:spLocks noChangeShapeType="1"/>
          </p:cNvSpPr>
          <p:nvPr/>
        </p:nvSpPr>
        <p:spPr bwMode="auto">
          <a:xfrm>
            <a:off x="21510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Line 27"/>
          <p:cNvSpPr>
            <a:spLocks noChangeShapeType="1"/>
          </p:cNvSpPr>
          <p:nvPr/>
        </p:nvSpPr>
        <p:spPr bwMode="auto">
          <a:xfrm>
            <a:off x="22272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28"/>
          <p:cNvSpPr>
            <a:spLocks noChangeShapeType="1"/>
          </p:cNvSpPr>
          <p:nvPr/>
        </p:nvSpPr>
        <p:spPr bwMode="auto">
          <a:xfrm>
            <a:off x="23034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Text Box 31"/>
          <p:cNvSpPr txBox="1">
            <a:spLocks noChangeArrowheads="1"/>
          </p:cNvSpPr>
          <p:nvPr/>
        </p:nvSpPr>
        <p:spPr bwMode="auto">
          <a:xfrm rot="5400000">
            <a:off x="1824831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062" name="Line 32"/>
          <p:cNvSpPr>
            <a:spLocks noChangeShapeType="1"/>
          </p:cNvSpPr>
          <p:nvPr/>
        </p:nvSpPr>
        <p:spPr bwMode="auto">
          <a:xfrm>
            <a:off x="23796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Text Box 146"/>
          <p:cNvSpPr txBox="1">
            <a:spLocks noChangeArrowheads="1"/>
          </p:cNvSpPr>
          <p:nvPr/>
        </p:nvSpPr>
        <p:spPr bwMode="auto">
          <a:xfrm>
            <a:off x="1211263" y="6348413"/>
            <a:ext cx="639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2003</a:t>
            </a:r>
          </a:p>
        </p:txBody>
      </p:sp>
      <p:sp>
        <p:nvSpPr>
          <p:cNvPr id="2064" name="Line 208"/>
          <p:cNvSpPr>
            <a:spLocks noChangeShapeType="1"/>
          </p:cNvSpPr>
          <p:nvPr/>
        </p:nvSpPr>
        <p:spPr bwMode="auto">
          <a:xfrm>
            <a:off x="25415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209"/>
          <p:cNvSpPr>
            <a:spLocks noChangeShapeType="1"/>
          </p:cNvSpPr>
          <p:nvPr/>
        </p:nvSpPr>
        <p:spPr bwMode="auto">
          <a:xfrm>
            <a:off x="26177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210"/>
          <p:cNvSpPr>
            <a:spLocks noChangeShapeType="1"/>
          </p:cNvSpPr>
          <p:nvPr/>
        </p:nvSpPr>
        <p:spPr bwMode="auto">
          <a:xfrm>
            <a:off x="26955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211"/>
          <p:cNvSpPr>
            <a:spLocks noChangeShapeType="1"/>
          </p:cNvSpPr>
          <p:nvPr/>
        </p:nvSpPr>
        <p:spPr bwMode="auto">
          <a:xfrm>
            <a:off x="27717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Line 212"/>
          <p:cNvSpPr>
            <a:spLocks noChangeShapeType="1"/>
          </p:cNvSpPr>
          <p:nvPr/>
        </p:nvSpPr>
        <p:spPr bwMode="auto">
          <a:xfrm>
            <a:off x="28479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Line 213"/>
          <p:cNvSpPr>
            <a:spLocks noChangeShapeType="1"/>
          </p:cNvSpPr>
          <p:nvPr/>
        </p:nvSpPr>
        <p:spPr bwMode="auto">
          <a:xfrm>
            <a:off x="2924175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Line 214"/>
          <p:cNvSpPr>
            <a:spLocks noChangeShapeType="1"/>
          </p:cNvSpPr>
          <p:nvPr/>
        </p:nvSpPr>
        <p:spPr bwMode="auto">
          <a:xfrm>
            <a:off x="30003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Line 215"/>
          <p:cNvSpPr>
            <a:spLocks noChangeShapeType="1"/>
          </p:cNvSpPr>
          <p:nvPr/>
        </p:nvSpPr>
        <p:spPr bwMode="auto">
          <a:xfrm>
            <a:off x="30765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Line 216"/>
          <p:cNvSpPr>
            <a:spLocks noChangeShapeType="1"/>
          </p:cNvSpPr>
          <p:nvPr/>
        </p:nvSpPr>
        <p:spPr bwMode="auto">
          <a:xfrm>
            <a:off x="31527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" name="Line 217"/>
          <p:cNvSpPr>
            <a:spLocks noChangeShapeType="1"/>
          </p:cNvSpPr>
          <p:nvPr/>
        </p:nvSpPr>
        <p:spPr bwMode="auto">
          <a:xfrm>
            <a:off x="32289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Text Box 218"/>
          <p:cNvSpPr txBox="1">
            <a:spLocks noChangeArrowheads="1"/>
          </p:cNvSpPr>
          <p:nvPr/>
        </p:nvSpPr>
        <p:spPr bwMode="auto">
          <a:xfrm rot="5400000">
            <a:off x="2750344" y="6269831"/>
            <a:ext cx="365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075" name="Line 219"/>
          <p:cNvSpPr>
            <a:spLocks noChangeShapeType="1"/>
          </p:cNvSpPr>
          <p:nvPr/>
        </p:nvSpPr>
        <p:spPr bwMode="auto">
          <a:xfrm>
            <a:off x="33051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Line 220"/>
          <p:cNvSpPr>
            <a:spLocks noChangeShapeType="1"/>
          </p:cNvSpPr>
          <p:nvPr/>
        </p:nvSpPr>
        <p:spPr bwMode="auto">
          <a:xfrm>
            <a:off x="34639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" name="Line 221"/>
          <p:cNvSpPr>
            <a:spLocks noChangeShapeType="1"/>
          </p:cNvSpPr>
          <p:nvPr/>
        </p:nvSpPr>
        <p:spPr bwMode="auto">
          <a:xfrm>
            <a:off x="35401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" name="Line 222"/>
          <p:cNvSpPr>
            <a:spLocks noChangeShapeType="1"/>
          </p:cNvSpPr>
          <p:nvPr/>
        </p:nvSpPr>
        <p:spPr bwMode="auto">
          <a:xfrm>
            <a:off x="36179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Line 223"/>
          <p:cNvSpPr>
            <a:spLocks noChangeShapeType="1"/>
          </p:cNvSpPr>
          <p:nvPr/>
        </p:nvSpPr>
        <p:spPr bwMode="auto">
          <a:xfrm>
            <a:off x="36941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" name="Line 224"/>
          <p:cNvSpPr>
            <a:spLocks noChangeShapeType="1"/>
          </p:cNvSpPr>
          <p:nvPr/>
        </p:nvSpPr>
        <p:spPr bwMode="auto">
          <a:xfrm>
            <a:off x="37703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" name="Line 225"/>
          <p:cNvSpPr>
            <a:spLocks noChangeShapeType="1"/>
          </p:cNvSpPr>
          <p:nvPr/>
        </p:nvSpPr>
        <p:spPr bwMode="auto">
          <a:xfrm>
            <a:off x="3846513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" name="Line 226"/>
          <p:cNvSpPr>
            <a:spLocks noChangeShapeType="1"/>
          </p:cNvSpPr>
          <p:nvPr/>
        </p:nvSpPr>
        <p:spPr bwMode="auto">
          <a:xfrm>
            <a:off x="39227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" name="Line 227"/>
          <p:cNvSpPr>
            <a:spLocks noChangeShapeType="1"/>
          </p:cNvSpPr>
          <p:nvPr/>
        </p:nvSpPr>
        <p:spPr bwMode="auto">
          <a:xfrm>
            <a:off x="39989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" name="Line 228"/>
          <p:cNvSpPr>
            <a:spLocks noChangeShapeType="1"/>
          </p:cNvSpPr>
          <p:nvPr/>
        </p:nvSpPr>
        <p:spPr bwMode="auto">
          <a:xfrm>
            <a:off x="40751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" name="Line 229"/>
          <p:cNvSpPr>
            <a:spLocks noChangeShapeType="1"/>
          </p:cNvSpPr>
          <p:nvPr/>
        </p:nvSpPr>
        <p:spPr bwMode="auto">
          <a:xfrm>
            <a:off x="41513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" name="Text Box 230"/>
          <p:cNvSpPr txBox="1">
            <a:spLocks noChangeArrowheads="1"/>
          </p:cNvSpPr>
          <p:nvPr/>
        </p:nvSpPr>
        <p:spPr bwMode="auto">
          <a:xfrm rot="5400000">
            <a:off x="3672681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42275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43815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" name="Line 233"/>
          <p:cNvSpPr>
            <a:spLocks noChangeShapeType="1"/>
          </p:cNvSpPr>
          <p:nvPr/>
        </p:nvSpPr>
        <p:spPr bwMode="auto">
          <a:xfrm>
            <a:off x="44577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0" name="Line 234"/>
          <p:cNvSpPr>
            <a:spLocks noChangeShapeType="1"/>
          </p:cNvSpPr>
          <p:nvPr/>
        </p:nvSpPr>
        <p:spPr bwMode="auto">
          <a:xfrm>
            <a:off x="45354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1" name="Line 235"/>
          <p:cNvSpPr>
            <a:spLocks noChangeShapeType="1"/>
          </p:cNvSpPr>
          <p:nvPr/>
        </p:nvSpPr>
        <p:spPr bwMode="auto">
          <a:xfrm>
            <a:off x="46116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2" name="Line 236"/>
          <p:cNvSpPr>
            <a:spLocks noChangeShapeType="1"/>
          </p:cNvSpPr>
          <p:nvPr/>
        </p:nvSpPr>
        <p:spPr bwMode="auto">
          <a:xfrm>
            <a:off x="46878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3" name="Line 237"/>
          <p:cNvSpPr>
            <a:spLocks noChangeShapeType="1"/>
          </p:cNvSpPr>
          <p:nvPr/>
        </p:nvSpPr>
        <p:spPr bwMode="auto">
          <a:xfrm>
            <a:off x="4764088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4" name="Line 238"/>
          <p:cNvSpPr>
            <a:spLocks noChangeShapeType="1"/>
          </p:cNvSpPr>
          <p:nvPr/>
        </p:nvSpPr>
        <p:spPr bwMode="auto">
          <a:xfrm>
            <a:off x="48402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5" name="Line 239"/>
          <p:cNvSpPr>
            <a:spLocks noChangeShapeType="1"/>
          </p:cNvSpPr>
          <p:nvPr/>
        </p:nvSpPr>
        <p:spPr bwMode="auto">
          <a:xfrm>
            <a:off x="49164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6" name="Line 240"/>
          <p:cNvSpPr>
            <a:spLocks noChangeShapeType="1"/>
          </p:cNvSpPr>
          <p:nvPr/>
        </p:nvSpPr>
        <p:spPr bwMode="auto">
          <a:xfrm>
            <a:off x="49926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7" name="Line 241"/>
          <p:cNvSpPr>
            <a:spLocks noChangeShapeType="1"/>
          </p:cNvSpPr>
          <p:nvPr/>
        </p:nvSpPr>
        <p:spPr bwMode="auto">
          <a:xfrm>
            <a:off x="50688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8" name="Text Box 242"/>
          <p:cNvSpPr txBox="1">
            <a:spLocks noChangeArrowheads="1"/>
          </p:cNvSpPr>
          <p:nvPr/>
        </p:nvSpPr>
        <p:spPr bwMode="auto">
          <a:xfrm rot="5400000">
            <a:off x="4590256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099" name="Line 243"/>
          <p:cNvSpPr>
            <a:spLocks noChangeShapeType="1"/>
          </p:cNvSpPr>
          <p:nvPr/>
        </p:nvSpPr>
        <p:spPr bwMode="auto">
          <a:xfrm>
            <a:off x="51450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0" name="Line 244"/>
          <p:cNvSpPr>
            <a:spLocks noChangeShapeType="1"/>
          </p:cNvSpPr>
          <p:nvPr/>
        </p:nvSpPr>
        <p:spPr bwMode="auto">
          <a:xfrm>
            <a:off x="2462213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1" name="Text Box 245"/>
          <p:cNvSpPr txBox="1">
            <a:spLocks noChangeArrowheads="1"/>
          </p:cNvSpPr>
          <p:nvPr/>
        </p:nvSpPr>
        <p:spPr bwMode="auto">
          <a:xfrm>
            <a:off x="2133600" y="6337300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2004</a:t>
            </a:r>
          </a:p>
        </p:txBody>
      </p:sp>
      <p:sp>
        <p:nvSpPr>
          <p:cNvPr id="2102" name="Line 246"/>
          <p:cNvSpPr>
            <a:spLocks noChangeShapeType="1"/>
          </p:cNvSpPr>
          <p:nvPr/>
        </p:nvSpPr>
        <p:spPr bwMode="auto">
          <a:xfrm>
            <a:off x="3382963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3" name="Text Box 247"/>
          <p:cNvSpPr txBox="1">
            <a:spLocks noChangeArrowheads="1"/>
          </p:cNvSpPr>
          <p:nvPr/>
        </p:nvSpPr>
        <p:spPr bwMode="auto">
          <a:xfrm>
            <a:off x="3054350" y="6337300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2005</a:t>
            </a:r>
          </a:p>
        </p:txBody>
      </p:sp>
      <p:sp>
        <p:nvSpPr>
          <p:cNvPr id="2104" name="Line 248"/>
          <p:cNvSpPr>
            <a:spLocks noChangeShapeType="1"/>
          </p:cNvSpPr>
          <p:nvPr/>
        </p:nvSpPr>
        <p:spPr bwMode="auto">
          <a:xfrm>
            <a:off x="4305300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5" name="Text Box 249"/>
          <p:cNvSpPr txBox="1">
            <a:spLocks noChangeArrowheads="1"/>
          </p:cNvSpPr>
          <p:nvPr/>
        </p:nvSpPr>
        <p:spPr bwMode="auto">
          <a:xfrm>
            <a:off x="3976688" y="6337300"/>
            <a:ext cx="639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2006</a:t>
            </a:r>
          </a:p>
        </p:txBody>
      </p:sp>
      <p:sp>
        <p:nvSpPr>
          <p:cNvPr id="2106" name="Line 250"/>
          <p:cNvSpPr>
            <a:spLocks noChangeShapeType="1"/>
          </p:cNvSpPr>
          <p:nvPr/>
        </p:nvSpPr>
        <p:spPr bwMode="auto">
          <a:xfrm>
            <a:off x="5227638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7" name="Text Box 251"/>
          <p:cNvSpPr txBox="1">
            <a:spLocks noChangeArrowheads="1"/>
          </p:cNvSpPr>
          <p:nvPr/>
        </p:nvSpPr>
        <p:spPr bwMode="auto">
          <a:xfrm>
            <a:off x="4899025" y="6337300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2007</a:t>
            </a:r>
          </a:p>
        </p:txBody>
      </p:sp>
      <p:sp>
        <p:nvSpPr>
          <p:cNvPr id="2108" name="Line 252"/>
          <p:cNvSpPr>
            <a:spLocks noChangeShapeType="1"/>
          </p:cNvSpPr>
          <p:nvPr/>
        </p:nvSpPr>
        <p:spPr bwMode="auto">
          <a:xfrm>
            <a:off x="6148388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" name="Text Box 253"/>
          <p:cNvSpPr txBox="1">
            <a:spLocks noChangeArrowheads="1"/>
          </p:cNvSpPr>
          <p:nvPr/>
        </p:nvSpPr>
        <p:spPr bwMode="auto">
          <a:xfrm>
            <a:off x="5819775" y="6337300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2008</a:t>
            </a:r>
          </a:p>
        </p:txBody>
      </p:sp>
      <p:sp>
        <p:nvSpPr>
          <p:cNvPr id="2110" name="Line 254"/>
          <p:cNvSpPr>
            <a:spLocks noChangeShapeType="1"/>
          </p:cNvSpPr>
          <p:nvPr/>
        </p:nvSpPr>
        <p:spPr bwMode="auto">
          <a:xfrm>
            <a:off x="7070725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1" name="Text Box 255"/>
          <p:cNvSpPr txBox="1">
            <a:spLocks noChangeArrowheads="1"/>
          </p:cNvSpPr>
          <p:nvPr/>
        </p:nvSpPr>
        <p:spPr bwMode="auto">
          <a:xfrm>
            <a:off x="6742113" y="6337300"/>
            <a:ext cx="639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2009</a:t>
            </a:r>
          </a:p>
        </p:txBody>
      </p:sp>
      <p:sp>
        <p:nvSpPr>
          <p:cNvPr id="2112" name="Line 256"/>
          <p:cNvSpPr>
            <a:spLocks noChangeShapeType="1"/>
          </p:cNvSpPr>
          <p:nvPr/>
        </p:nvSpPr>
        <p:spPr bwMode="auto">
          <a:xfrm>
            <a:off x="7991475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" name="Text Box 257"/>
          <p:cNvSpPr txBox="1">
            <a:spLocks noChangeArrowheads="1"/>
          </p:cNvSpPr>
          <p:nvPr/>
        </p:nvSpPr>
        <p:spPr bwMode="auto">
          <a:xfrm>
            <a:off x="7662863" y="6337300"/>
            <a:ext cx="639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2010</a:t>
            </a:r>
          </a:p>
        </p:txBody>
      </p:sp>
      <p:sp>
        <p:nvSpPr>
          <p:cNvPr id="2114" name="Line 258"/>
          <p:cNvSpPr>
            <a:spLocks noChangeShapeType="1"/>
          </p:cNvSpPr>
          <p:nvPr/>
        </p:nvSpPr>
        <p:spPr bwMode="auto">
          <a:xfrm>
            <a:off x="53070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5" name="Line 259"/>
          <p:cNvSpPr>
            <a:spLocks noChangeShapeType="1"/>
          </p:cNvSpPr>
          <p:nvPr/>
        </p:nvSpPr>
        <p:spPr bwMode="auto">
          <a:xfrm>
            <a:off x="53832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6" name="Line 260"/>
          <p:cNvSpPr>
            <a:spLocks noChangeShapeType="1"/>
          </p:cNvSpPr>
          <p:nvPr/>
        </p:nvSpPr>
        <p:spPr bwMode="auto">
          <a:xfrm>
            <a:off x="54610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7" name="Line 261"/>
          <p:cNvSpPr>
            <a:spLocks noChangeShapeType="1"/>
          </p:cNvSpPr>
          <p:nvPr/>
        </p:nvSpPr>
        <p:spPr bwMode="auto">
          <a:xfrm>
            <a:off x="55372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8" name="Line 262"/>
          <p:cNvSpPr>
            <a:spLocks noChangeShapeType="1"/>
          </p:cNvSpPr>
          <p:nvPr/>
        </p:nvSpPr>
        <p:spPr bwMode="auto">
          <a:xfrm>
            <a:off x="56134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" name="Line 263"/>
          <p:cNvSpPr>
            <a:spLocks noChangeShapeType="1"/>
          </p:cNvSpPr>
          <p:nvPr/>
        </p:nvSpPr>
        <p:spPr bwMode="auto">
          <a:xfrm>
            <a:off x="5689600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0" name="Line 264"/>
          <p:cNvSpPr>
            <a:spLocks noChangeShapeType="1"/>
          </p:cNvSpPr>
          <p:nvPr/>
        </p:nvSpPr>
        <p:spPr bwMode="auto">
          <a:xfrm>
            <a:off x="57658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1" name="Line 265"/>
          <p:cNvSpPr>
            <a:spLocks noChangeShapeType="1"/>
          </p:cNvSpPr>
          <p:nvPr/>
        </p:nvSpPr>
        <p:spPr bwMode="auto">
          <a:xfrm>
            <a:off x="58420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2" name="Line 266"/>
          <p:cNvSpPr>
            <a:spLocks noChangeShapeType="1"/>
          </p:cNvSpPr>
          <p:nvPr/>
        </p:nvSpPr>
        <p:spPr bwMode="auto">
          <a:xfrm>
            <a:off x="59182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3" name="Line 267"/>
          <p:cNvSpPr>
            <a:spLocks noChangeShapeType="1"/>
          </p:cNvSpPr>
          <p:nvPr/>
        </p:nvSpPr>
        <p:spPr bwMode="auto">
          <a:xfrm>
            <a:off x="59944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4" name="Text Box 268"/>
          <p:cNvSpPr txBox="1">
            <a:spLocks noChangeArrowheads="1"/>
          </p:cNvSpPr>
          <p:nvPr/>
        </p:nvSpPr>
        <p:spPr bwMode="auto">
          <a:xfrm rot="5400000">
            <a:off x="5515769" y="6269831"/>
            <a:ext cx="365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125" name="Line 269"/>
          <p:cNvSpPr>
            <a:spLocks noChangeShapeType="1"/>
          </p:cNvSpPr>
          <p:nvPr/>
        </p:nvSpPr>
        <p:spPr bwMode="auto">
          <a:xfrm>
            <a:off x="60706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6" name="Line 270"/>
          <p:cNvSpPr>
            <a:spLocks noChangeShapeType="1"/>
          </p:cNvSpPr>
          <p:nvPr/>
        </p:nvSpPr>
        <p:spPr bwMode="auto">
          <a:xfrm>
            <a:off x="622935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7" name="Line 271"/>
          <p:cNvSpPr>
            <a:spLocks noChangeShapeType="1"/>
          </p:cNvSpPr>
          <p:nvPr/>
        </p:nvSpPr>
        <p:spPr bwMode="auto">
          <a:xfrm>
            <a:off x="630555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8" name="Line 272"/>
          <p:cNvSpPr>
            <a:spLocks noChangeShapeType="1"/>
          </p:cNvSpPr>
          <p:nvPr/>
        </p:nvSpPr>
        <p:spPr bwMode="auto">
          <a:xfrm>
            <a:off x="63833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9" name="Line 273"/>
          <p:cNvSpPr>
            <a:spLocks noChangeShapeType="1"/>
          </p:cNvSpPr>
          <p:nvPr/>
        </p:nvSpPr>
        <p:spPr bwMode="auto">
          <a:xfrm>
            <a:off x="64595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" name="Line 274"/>
          <p:cNvSpPr>
            <a:spLocks noChangeShapeType="1"/>
          </p:cNvSpPr>
          <p:nvPr/>
        </p:nvSpPr>
        <p:spPr bwMode="auto">
          <a:xfrm>
            <a:off x="65357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1" name="Line 275"/>
          <p:cNvSpPr>
            <a:spLocks noChangeShapeType="1"/>
          </p:cNvSpPr>
          <p:nvPr/>
        </p:nvSpPr>
        <p:spPr bwMode="auto">
          <a:xfrm>
            <a:off x="6611938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2" name="Line 276"/>
          <p:cNvSpPr>
            <a:spLocks noChangeShapeType="1"/>
          </p:cNvSpPr>
          <p:nvPr/>
        </p:nvSpPr>
        <p:spPr bwMode="auto">
          <a:xfrm>
            <a:off x="66881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3" name="Line 277"/>
          <p:cNvSpPr>
            <a:spLocks noChangeShapeType="1"/>
          </p:cNvSpPr>
          <p:nvPr/>
        </p:nvSpPr>
        <p:spPr bwMode="auto">
          <a:xfrm>
            <a:off x="67643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4" name="Line 278"/>
          <p:cNvSpPr>
            <a:spLocks noChangeShapeType="1"/>
          </p:cNvSpPr>
          <p:nvPr/>
        </p:nvSpPr>
        <p:spPr bwMode="auto">
          <a:xfrm>
            <a:off x="68405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5" name="Line 279"/>
          <p:cNvSpPr>
            <a:spLocks noChangeShapeType="1"/>
          </p:cNvSpPr>
          <p:nvPr/>
        </p:nvSpPr>
        <p:spPr bwMode="auto">
          <a:xfrm>
            <a:off x="69167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6" name="Text Box 280"/>
          <p:cNvSpPr txBox="1">
            <a:spLocks noChangeArrowheads="1"/>
          </p:cNvSpPr>
          <p:nvPr/>
        </p:nvSpPr>
        <p:spPr bwMode="auto">
          <a:xfrm rot="5400000">
            <a:off x="6438106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137" name="Line 281"/>
          <p:cNvSpPr>
            <a:spLocks noChangeShapeType="1"/>
          </p:cNvSpPr>
          <p:nvPr/>
        </p:nvSpPr>
        <p:spPr bwMode="auto">
          <a:xfrm>
            <a:off x="69929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8" name="Line 282"/>
          <p:cNvSpPr>
            <a:spLocks noChangeShapeType="1"/>
          </p:cNvSpPr>
          <p:nvPr/>
        </p:nvSpPr>
        <p:spPr bwMode="auto">
          <a:xfrm>
            <a:off x="71501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9" name="Line 283"/>
          <p:cNvSpPr>
            <a:spLocks noChangeShapeType="1"/>
          </p:cNvSpPr>
          <p:nvPr/>
        </p:nvSpPr>
        <p:spPr bwMode="auto">
          <a:xfrm>
            <a:off x="72263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" name="Line 284"/>
          <p:cNvSpPr>
            <a:spLocks noChangeShapeType="1"/>
          </p:cNvSpPr>
          <p:nvPr/>
        </p:nvSpPr>
        <p:spPr bwMode="auto">
          <a:xfrm>
            <a:off x="73040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1" name="Line 285"/>
          <p:cNvSpPr>
            <a:spLocks noChangeShapeType="1"/>
          </p:cNvSpPr>
          <p:nvPr/>
        </p:nvSpPr>
        <p:spPr bwMode="auto">
          <a:xfrm>
            <a:off x="73802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2" name="Line 286"/>
          <p:cNvSpPr>
            <a:spLocks noChangeShapeType="1"/>
          </p:cNvSpPr>
          <p:nvPr/>
        </p:nvSpPr>
        <p:spPr bwMode="auto">
          <a:xfrm>
            <a:off x="74564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3" name="Line 287"/>
          <p:cNvSpPr>
            <a:spLocks noChangeShapeType="1"/>
          </p:cNvSpPr>
          <p:nvPr/>
        </p:nvSpPr>
        <p:spPr bwMode="auto">
          <a:xfrm>
            <a:off x="7532688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4" name="Line 288"/>
          <p:cNvSpPr>
            <a:spLocks noChangeShapeType="1"/>
          </p:cNvSpPr>
          <p:nvPr/>
        </p:nvSpPr>
        <p:spPr bwMode="auto">
          <a:xfrm>
            <a:off x="76088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5" name="Line 289"/>
          <p:cNvSpPr>
            <a:spLocks noChangeShapeType="1"/>
          </p:cNvSpPr>
          <p:nvPr/>
        </p:nvSpPr>
        <p:spPr bwMode="auto">
          <a:xfrm>
            <a:off x="76850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6" name="Line 290"/>
          <p:cNvSpPr>
            <a:spLocks noChangeShapeType="1"/>
          </p:cNvSpPr>
          <p:nvPr/>
        </p:nvSpPr>
        <p:spPr bwMode="auto">
          <a:xfrm>
            <a:off x="77612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7" name="Line 291"/>
          <p:cNvSpPr>
            <a:spLocks noChangeShapeType="1"/>
          </p:cNvSpPr>
          <p:nvPr/>
        </p:nvSpPr>
        <p:spPr bwMode="auto">
          <a:xfrm>
            <a:off x="78374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8" name="Text Box 292"/>
          <p:cNvSpPr txBox="1">
            <a:spLocks noChangeArrowheads="1"/>
          </p:cNvSpPr>
          <p:nvPr/>
        </p:nvSpPr>
        <p:spPr bwMode="auto">
          <a:xfrm rot="5400000">
            <a:off x="7358856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149" name="Line 293"/>
          <p:cNvSpPr>
            <a:spLocks noChangeShapeType="1"/>
          </p:cNvSpPr>
          <p:nvPr/>
        </p:nvSpPr>
        <p:spPr bwMode="auto">
          <a:xfrm>
            <a:off x="79136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" name="Line 294"/>
          <p:cNvSpPr>
            <a:spLocks noChangeShapeType="1"/>
          </p:cNvSpPr>
          <p:nvPr/>
        </p:nvSpPr>
        <p:spPr bwMode="auto">
          <a:xfrm>
            <a:off x="1462088" y="619442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" name="Line 295"/>
          <p:cNvSpPr>
            <a:spLocks noChangeShapeType="1"/>
          </p:cNvSpPr>
          <p:nvPr/>
        </p:nvSpPr>
        <p:spPr bwMode="auto">
          <a:xfrm>
            <a:off x="1462088" y="62547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" name="Line 296"/>
          <p:cNvSpPr>
            <a:spLocks noChangeShapeType="1"/>
          </p:cNvSpPr>
          <p:nvPr/>
        </p:nvSpPr>
        <p:spPr bwMode="auto">
          <a:xfrm>
            <a:off x="1462088" y="90328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" name="Line 297"/>
          <p:cNvSpPr>
            <a:spLocks noChangeShapeType="1"/>
          </p:cNvSpPr>
          <p:nvPr/>
        </p:nvSpPr>
        <p:spPr bwMode="auto">
          <a:xfrm>
            <a:off x="1462088" y="118110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" name="Line 298"/>
          <p:cNvSpPr>
            <a:spLocks noChangeShapeType="1"/>
          </p:cNvSpPr>
          <p:nvPr/>
        </p:nvSpPr>
        <p:spPr bwMode="auto">
          <a:xfrm>
            <a:off x="1462088" y="146050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" name="Line 299"/>
          <p:cNvSpPr>
            <a:spLocks noChangeShapeType="1"/>
          </p:cNvSpPr>
          <p:nvPr/>
        </p:nvSpPr>
        <p:spPr bwMode="auto">
          <a:xfrm>
            <a:off x="1462088" y="173831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" name="Line 300"/>
          <p:cNvSpPr>
            <a:spLocks noChangeShapeType="1"/>
          </p:cNvSpPr>
          <p:nvPr/>
        </p:nvSpPr>
        <p:spPr bwMode="auto">
          <a:xfrm>
            <a:off x="1462088" y="201771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" name="Line 301"/>
          <p:cNvSpPr>
            <a:spLocks noChangeShapeType="1"/>
          </p:cNvSpPr>
          <p:nvPr/>
        </p:nvSpPr>
        <p:spPr bwMode="auto">
          <a:xfrm>
            <a:off x="1462088" y="229552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" name="Line 302"/>
          <p:cNvSpPr>
            <a:spLocks noChangeShapeType="1"/>
          </p:cNvSpPr>
          <p:nvPr/>
        </p:nvSpPr>
        <p:spPr bwMode="auto">
          <a:xfrm>
            <a:off x="1462088" y="257333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" name="Line 303"/>
          <p:cNvSpPr>
            <a:spLocks noChangeShapeType="1"/>
          </p:cNvSpPr>
          <p:nvPr/>
        </p:nvSpPr>
        <p:spPr bwMode="auto">
          <a:xfrm>
            <a:off x="1462088" y="285273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" name="Line 304"/>
          <p:cNvSpPr>
            <a:spLocks noChangeShapeType="1"/>
          </p:cNvSpPr>
          <p:nvPr/>
        </p:nvSpPr>
        <p:spPr bwMode="auto">
          <a:xfrm>
            <a:off x="1462088" y="313055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" name="Line 305"/>
          <p:cNvSpPr>
            <a:spLocks noChangeShapeType="1"/>
          </p:cNvSpPr>
          <p:nvPr/>
        </p:nvSpPr>
        <p:spPr bwMode="auto">
          <a:xfrm>
            <a:off x="1462088" y="340995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2" name="Line 306"/>
          <p:cNvSpPr>
            <a:spLocks noChangeShapeType="1"/>
          </p:cNvSpPr>
          <p:nvPr/>
        </p:nvSpPr>
        <p:spPr bwMode="auto">
          <a:xfrm>
            <a:off x="1462088" y="368776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3" name="Line 307"/>
          <p:cNvSpPr>
            <a:spLocks noChangeShapeType="1"/>
          </p:cNvSpPr>
          <p:nvPr/>
        </p:nvSpPr>
        <p:spPr bwMode="auto">
          <a:xfrm>
            <a:off x="1462088" y="396557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4" name="Line 308"/>
          <p:cNvSpPr>
            <a:spLocks noChangeShapeType="1"/>
          </p:cNvSpPr>
          <p:nvPr/>
        </p:nvSpPr>
        <p:spPr bwMode="auto">
          <a:xfrm>
            <a:off x="1462088" y="424497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5" name="Line 309"/>
          <p:cNvSpPr>
            <a:spLocks noChangeShapeType="1"/>
          </p:cNvSpPr>
          <p:nvPr/>
        </p:nvSpPr>
        <p:spPr bwMode="auto">
          <a:xfrm>
            <a:off x="1462088" y="452278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6" name="Line 310"/>
          <p:cNvSpPr>
            <a:spLocks noChangeShapeType="1"/>
          </p:cNvSpPr>
          <p:nvPr/>
        </p:nvSpPr>
        <p:spPr bwMode="auto">
          <a:xfrm>
            <a:off x="1462088" y="480218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7" name="Line 311"/>
          <p:cNvSpPr>
            <a:spLocks noChangeShapeType="1"/>
          </p:cNvSpPr>
          <p:nvPr/>
        </p:nvSpPr>
        <p:spPr bwMode="auto">
          <a:xfrm>
            <a:off x="1462088" y="508000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8" name="Line 312"/>
          <p:cNvSpPr>
            <a:spLocks noChangeShapeType="1"/>
          </p:cNvSpPr>
          <p:nvPr/>
        </p:nvSpPr>
        <p:spPr bwMode="auto">
          <a:xfrm>
            <a:off x="1462088" y="535781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9" name="Line 313"/>
          <p:cNvSpPr>
            <a:spLocks noChangeShapeType="1"/>
          </p:cNvSpPr>
          <p:nvPr/>
        </p:nvSpPr>
        <p:spPr bwMode="auto">
          <a:xfrm>
            <a:off x="1462088" y="563721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" name="Line 314"/>
          <p:cNvSpPr>
            <a:spLocks noChangeShapeType="1"/>
          </p:cNvSpPr>
          <p:nvPr/>
        </p:nvSpPr>
        <p:spPr bwMode="auto">
          <a:xfrm>
            <a:off x="1462088" y="591502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" name="Text Box 315"/>
          <p:cNvSpPr txBox="1">
            <a:spLocks noChangeArrowheads="1"/>
          </p:cNvSpPr>
          <p:nvPr/>
        </p:nvSpPr>
        <p:spPr bwMode="auto">
          <a:xfrm>
            <a:off x="982663" y="604361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372</a:t>
            </a:r>
            <a:endParaRPr lang="en-US" sz="1400" dirty="0"/>
          </a:p>
        </p:txBody>
      </p:sp>
      <p:sp>
        <p:nvSpPr>
          <p:cNvPr id="2172" name="Text Box 316"/>
          <p:cNvSpPr txBox="1">
            <a:spLocks noChangeArrowheads="1"/>
          </p:cNvSpPr>
          <p:nvPr/>
        </p:nvSpPr>
        <p:spPr bwMode="auto">
          <a:xfrm>
            <a:off x="982663" y="548798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374</a:t>
            </a:r>
            <a:endParaRPr lang="en-US" sz="1400" dirty="0"/>
          </a:p>
        </p:txBody>
      </p:sp>
      <p:sp>
        <p:nvSpPr>
          <p:cNvPr id="2173" name="Text Box 317"/>
          <p:cNvSpPr txBox="1">
            <a:spLocks noChangeArrowheads="1"/>
          </p:cNvSpPr>
          <p:nvPr/>
        </p:nvSpPr>
        <p:spPr bwMode="auto">
          <a:xfrm>
            <a:off x="982663" y="576580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373</a:t>
            </a:r>
            <a:endParaRPr lang="en-US" sz="1400" dirty="0"/>
          </a:p>
        </p:txBody>
      </p:sp>
      <p:sp>
        <p:nvSpPr>
          <p:cNvPr id="2174" name="Text Box 318"/>
          <p:cNvSpPr txBox="1">
            <a:spLocks noChangeArrowheads="1"/>
          </p:cNvSpPr>
          <p:nvPr/>
        </p:nvSpPr>
        <p:spPr bwMode="auto">
          <a:xfrm>
            <a:off x="982663" y="520858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375</a:t>
            </a:r>
            <a:endParaRPr lang="en-US" sz="1400" dirty="0"/>
          </a:p>
        </p:txBody>
      </p:sp>
      <p:sp>
        <p:nvSpPr>
          <p:cNvPr id="2175" name="Text Box 319"/>
          <p:cNvSpPr txBox="1">
            <a:spLocks noChangeArrowheads="1"/>
          </p:cNvSpPr>
          <p:nvPr/>
        </p:nvSpPr>
        <p:spPr bwMode="auto">
          <a:xfrm>
            <a:off x="982663" y="465137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377</a:t>
            </a:r>
            <a:endParaRPr lang="en-US" sz="1400" dirty="0"/>
          </a:p>
        </p:txBody>
      </p:sp>
      <p:sp>
        <p:nvSpPr>
          <p:cNvPr id="2176" name="Text Box 320"/>
          <p:cNvSpPr txBox="1">
            <a:spLocks noChangeArrowheads="1"/>
          </p:cNvSpPr>
          <p:nvPr/>
        </p:nvSpPr>
        <p:spPr bwMode="auto">
          <a:xfrm>
            <a:off x="982663" y="298132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383</a:t>
            </a:r>
            <a:endParaRPr lang="en-US" sz="1400" dirty="0"/>
          </a:p>
        </p:txBody>
      </p:sp>
      <p:sp>
        <p:nvSpPr>
          <p:cNvPr id="2177" name="Text Box 321"/>
          <p:cNvSpPr txBox="1">
            <a:spLocks noChangeArrowheads="1"/>
          </p:cNvSpPr>
          <p:nvPr/>
        </p:nvSpPr>
        <p:spPr bwMode="auto">
          <a:xfrm>
            <a:off x="982663" y="131127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389</a:t>
            </a:r>
            <a:endParaRPr lang="en-US" sz="1400" dirty="0"/>
          </a:p>
        </p:txBody>
      </p:sp>
      <p:sp>
        <p:nvSpPr>
          <p:cNvPr id="2178" name="Text Box 322"/>
          <p:cNvSpPr txBox="1">
            <a:spLocks noChangeArrowheads="1"/>
          </p:cNvSpPr>
          <p:nvPr/>
        </p:nvSpPr>
        <p:spPr bwMode="auto">
          <a:xfrm>
            <a:off x="982663" y="1589088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388</a:t>
            </a:r>
            <a:endParaRPr lang="en-US" sz="1400" dirty="0"/>
          </a:p>
        </p:txBody>
      </p:sp>
      <p:sp>
        <p:nvSpPr>
          <p:cNvPr id="2179" name="Text Box 323"/>
          <p:cNvSpPr txBox="1">
            <a:spLocks noChangeArrowheads="1"/>
          </p:cNvSpPr>
          <p:nvPr/>
        </p:nvSpPr>
        <p:spPr bwMode="auto">
          <a:xfrm>
            <a:off x="982663" y="186690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387</a:t>
            </a:r>
            <a:endParaRPr lang="en-US" sz="1400" dirty="0"/>
          </a:p>
        </p:txBody>
      </p:sp>
      <p:sp>
        <p:nvSpPr>
          <p:cNvPr id="2180" name="Text Box 324"/>
          <p:cNvSpPr txBox="1">
            <a:spLocks noChangeArrowheads="1"/>
          </p:cNvSpPr>
          <p:nvPr/>
        </p:nvSpPr>
        <p:spPr bwMode="auto">
          <a:xfrm>
            <a:off x="982663" y="214630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386</a:t>
            </a:r>
            <a:endParaRPr lang="en-US" sz="1400" dirty="0"/>
          </a:p>
        </p:txBody>
      </p:sp>
      <p:sp>
        <p:nvSpPr>
          <p:cNvPr id="2181" name="Text Box 325"/>
          <p:cNvSpPr txBox="1">
            <a:spLocks noChangeArrowheads="1"/>
          </p:cNvSpPr>
          <p:nvPr/>
        </p:nvSpPr>
        <p:spPr bwMode="auto">
          <a:xfrm>
            <a:off x="982663" y="242411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385</a:t>
            </a:r>
            <a:endParaRPr lang="en-US" sz="1400" dirty="0"/>
          </a:p>
        </p:txBody>
      </p:sp>
      <p:sp>
        <p:nvSpPr>
          <p:cNvPr id="2182" name="Text Box 326"/>
          <p:cNvSpPr txBox="1">
            <a:spLocks noChangeArrowheads="1"/>
          </p:cNvSpPr>
          <p:nvPr/>
        </p:nvSpPr>
        <p:spPr bwMode="auto">
          <a:xfrm>
            <a:off x="982663" y="270351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384</a:t>
            </a:r>
            <a:endParaRPr lang="en-US" sz="1400" dirty="0"/>
          </a:p>
        </p:txBody>
      </p:sp>
      <p:sp>
        <p:nvSpPr>
          <p:cNvPr id="2183" name="Text Box 327"/>
          <p:cNvSpPr txBox="1">
            <a:spLocks noChangeArrowheads="1"/>
          </p:cNvSpPr>
          <p:nvPr/>
        </p:nvSpPr>
        <p:spPr bwMode="auto">
          <a:xfrm>
            <a:off x="982663" y="353853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381</a:t>
            </a:r>
            <a:endParaRPr lang="en-US" sz="1400" dirty="0"/>
          </a:p>
        </p:txBody>
      </p:sp>
      <p:sp>
        <p:nvSpPr>
          <p:cNvPr id="2184" name="Text Box 328"/>
          <p:cNvSpPr txBox="1">
            <a:spLocks noChangeArrowheads="1"/>
          </p:cNvSpPr>
          <p:nvPr/>
        </p:nvSpPr>
        <p:spPr bwMode="auto">
          <a:xfrm>
            <a:off x="982663" y="381635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380</a:t>
            </a:r>
            <a:endParaRPr lang="en-US" sz="1400" dirty="0"/>
          </a:p>
        </p:txBody>
      </p:sp>
      <p:sp>
        <p:nvSpPr>
          <p:cNvPr id="2185" name="Text Box 329"/>
          <p:cNvSpPr txBox="1">
            <a:spLocks noChangeArrowheads="1"/>
          </p:cNvSpPr>
          <p:nvPr/>
        </p:nvSpPr>
        <p:spPr bwMode="auto">
          <a:xfrm>
            <a:off x="982663" y="47466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392</a:t>
            </a:r>
            <a:endParaRPr lang="en-US" sz="1400" dirty="0"/>
          </a:p>
        </p:txBody>
      </p:sp>
      <p:sp>
        <p:nvSpPr>
          <p:cNvPr id="2186" name="Text Box 331"/>
          <p:cNvSpPr txBox="1">
            <a:spLocks noChangeArrowheads="1"/>
          </p:cNvSpPr>
          <p:nvPr/>
        </p:nvSpPr>
        <p:spPr bwMode="auto">
          <a:xfrm>
            <a:off x="982663" y="409575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379</a:t>
            </a:r>
            <a:endParaRPr lang="en-US" sz="1400" dirty="0"/>
          </a:p>
        </p:txBody>
      </p:sp>
      <p:sp>
        <p:nvSpPr>
          <p:cNvPr id="2187" name="Text Box 332"/>
          <p:cNvSpPr txBox="1">
            <a:spLocks noChangeArrowheads="1"/>
          </p:cNvSpPr>
          <p:nvPr/>
        </p:nvSpPr>
        <p:spPr bwMode="auto">
          <a:xfrm>
            <a:off x="982663" y="493077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376</a:t>
            </a:r>
            <a:endParaRPr lang="en-US" sz="1400" dirty="0"/>
          </a:p>
        </p:txBody>
      </p:sp>
      <p:sp>
        <p:nvSpPr>
          <p:cNvPr id="2188" name="Text Box 333"/>
          <p:cNvSpPr txBox="1">
            <a:spLocks noChangeArrowheads="1"/>
          </p:cNvSpPr>
          <p:nvPr/>
        </p:nvSpPr>
        <p:spPr bwMode="auto">
          <a:xfrm>
            <a:off x="982663" y="437356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378</a:t>
            </a:r>
            <a:endParaRPr lang="en-US" sz="1400" dirty="0"/>
          </a:p>
        </p:txBody>
      </p:sp>
      <p:sp>
        <p:nvSpPr>
          <p:cNvPr id="2189" name="Text Box 334"/>
          <p:cNvSpPr txBox="1">
            <a:spLocks noChangeArrowheads="1"/>
          </p:cNvSpPr>
          <p:nvPr/>
        </p:nvSpPr>
        <p:spPr bwMode="auto">
          <a:xfrm>
            <a:off x="982663" y="75406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391</a:t>
            </a:r>
            <a:endParaRPr lang="en-US" sz="1400" dirty="0"/>
          </a:p>
        </p:txBody>
      </p:sp>
      <p:sp>
        <p:nvSpPr>
          <p:cNvPr id="2190" name="Text Box 335"/>
          <p:cNvSpPr txBox="1">
            <a:spLocks noChangeArrowheads="1"/>
          </p:cNvSpPr>
          <p:nvPr/>
        </p:nvSpPr>
        <p:spPr bwMode="auto">
          <a:xfrm>
            <a:off x="982663" y="325913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382</a:t>
            </a:r>
            <a:endParaRPr lang="en-US" sz="1400" dirty="0"/>
          </a:p>
        </p:txBody>
      </p:sp>
      <p:sp>
        <p:nvSpPr>
          <p:cNvPr id="2191" name="Text Box 336"/>
          <p:cNvSpPr txBox="1">
            <a:spLocks noChangeArrowheads="1"/>
          </p:cNvSpPr>
          <p:nvPr/>
        </p:nvSpPr>
        <p:spPr bwMode="auto">
          <a:xfrm>
            <a:off x="982663" y="103187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390</a:t>
            </a:r>
            <a:endParaRPr lang="en-US" sz="1400" dirty="0"/>
          </a:p>
        </p:txBody>
      </p:sp>
      <p:sp>
        <p:nvSpPr>
          <p:cNvPr id="2192" name="Text Box 337"/>
          <p:cNvSpPr txBox="1">
            <a:spLocks noChangeArrowheads="1"/>
          </p:cNvSpPr>
          <p:nvPr/>
        </p:nvSpPr>
        <p:spPr bwMode="auto">
          <a:xfrm rot="-5400000">
            <a:off x="-731837" y="3586162"/>
            <a:ext cx="275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Concentration (ppm)</a:t>
            </a:r>
          </a:p>
        </p:txBody>
      </p:sp>
      <p:sp>
        <p:nvSpPr>
          <p:cNvPr id="2193" name="Line 338"/>
          <p:cNvSpPr>
            <a:spLocks noChangeShapeType="1"/>
          </p:cNvSpPr>
          <p:nvPr/>
        </p:nvSpPr>
        <p:spPr bwMode="auto">
          <a:xfrm>
            <a:off x="80676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4" name="Text Box 339"/>
          <p:cNvSpPr txBox="1">
            <a:spLocks noChangeArrowheads="1"/>
          </p:cNvSpPr>
          <p:nvPr/>
        </p:nvSpPr>
        <p:spPr bwMode="auto">
          <a:xfrm>
            <a:off x="1524000" y="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Group # ______ </a:t>
            </a:r>
          </a:p>
        </p:txBody>
      </p:sp>
      <p:sp>
        <p:nvSpPr>
          <p:cNvPr id="2" name="Oval 1"/>
          <p:cNvSpPr/>
          <p:nvPr/>
        </p:nvSpPr>
        <p:spPr>
          <a:xfrm>
            <a:off x="338925" y="1235574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594580" y="1513386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38925" y="1788024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594580" y="1792786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338925" y="2065837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94580" y="2069012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594580" y="1235574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338925" y="1508624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/>
          <p:nvPr/>
        </p:nvCxnSpPr>
        <p:spPr>
          <a:xfrm flipV="1">
            <a:off x="8465418" y="1003150"/>
            <a:ext cx="33688" cy="5334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 Box 339"/>
          <p:cNvSpPr txBox="1">
            <a:spLocks noChangeArrowheads="1"/>
          </p:cNvSpPr>
          <p:nvPr/>
        </p:nvSpPr>
        <p:spPr bwMode="auto">
          <a:xfrm>
            <a:off x="110247" y="75881"/>
            <a:ext cx="872416" cy="7848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8 Data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Points</a:t>
            </a:r>
          </a:p>
        </p:txBody>
      </p:sp>
      <p:cxnSp>
        <p:nvCxnSpPr>
          <p:cNvPr id="6" name="Straight Arrow Connector 5"/>
          <p:cNvCxnSpPr>
            <a:stCxn id="158" idx="2"/>
          </p:cNvCxnSpPr>
          <p:nvPr/>
        </p:nvCxnSpPr>
        <p:spPr>
          <a:xfrm>
            <a:off x="546455" y="860711"/>
            <a:ext cx="0" cy="320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 Box 339"/>
          <p:cNvSpPr txBox="1">
            <a:spLocks noChangeArrowheads="1"/>
          </p:cNvSpPr>
          <p:nvPr/>
        </p:nvSpPr>
        <p:spPr bwMode="auto">
          <a:xfrm>
            <a:off x="5461000" y="5516563"/>
            <a:ext cx="234495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Slope = </a:t>
            </a:r>
            <a:r>
              <a:rPr lang="en-US" dirty="0"/>
              <a:t>______ </a:t>
            </a:r>
            <a:r>
              <a:rPr lang="en-US" dirty="0" smtClean="0"/>
              <a:t>ppm</a:t>
            </a:r>
            <a:endParaRPr lang="en-US" dirty="0"/>
          </a:p>
        </p:txBody>
      </p:sp>
      <p:sp>
        <p:nvSpPr>
          <p:cNvPr id="162" name="Text Box 339"/>
          <p:cNvSpPr txBox="1">
            <a:spLocks noChangeArrowheads="1"/>
          </p:cNvSpPr>
          <p:nvPr/>
        </p:nvSpPr>
        <p:spPr bwMode="auto">
          <a:xfrm>
            <a:off x="8129405" y="221734"/>
            <a:ext cx="700902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/>
              <a:t>Line</a:t>
            </a:r>
          </a:p>
        </p:txBody>
      </p:sp>
      <p:cxnSp>
        <p:nvCxnSpPr>
          <p:cNvPr id="163" name="Straight Arrow Connector 162"/>
          <p:cNvCxnSpPr/>
          <p:nvPr/>
        </p:nvCxnSpPr>
        <p:spPr>
          <a:xfrm>
            <a:off x="8499106" y="593868"/>
            <a:ext cx="0" cy="320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97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5"/>
          <p:cNvSpPr>
            <a:spLocks noChangeShapeType="1"/>
          </p:cNvSpPr>
          <p:nvPr/>
        </p:nvSpPr>
        <p:spPr bwMode="auto">
          <a:xfrm>
            <a:off x="1539875" y="406400"/>
            <a:ext cx="0" cy="5942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Line 16"/>
          <p:cNvSpPr>
            <a:spLocks noChangeShapeType="1"/>
          </p:cNvSpPr>
          <p:nvPr/>
        </p:nvSpPr>
        <p:spPr bwMode="auto">
          <a:xfrm>
            <a:off x="16160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Line 17"/>
          <p:cNvSpPr>
            <a:spLocks noChangeShapeType="1"/>
          </p:cNvSpPr>
          <p:nvPr/>
        </p:nvSpPr>
        <p:spPr bwMode="auto">
          <a:xfrm>
            <a:off x="16922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Line 18"/>
          <p:cNvSpPr>
            <a:spLocks noChangeShapeType="1"/>
          </p:cNvSpPr>
          <p:nvPr/>
        </p:nvSpPr>
        <p:spPr bwMode="auto">
          <a:xfrm>
            <a:off x="17700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19"/>
          <p:cNvSpPr>
            <a:spLocks noChangeShapeType="1"/>
          </p:cNvSpPr>
          <p:nvPr/>
        </p:nvSpPr>
        <p:spPr bwMode="auto">
          <a:xfrm>
            <a:off x="18462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23"/>
          <p:cNvSpPr>
            <a:spLocks noChangeShapeType="1"/>
          </p:cNvSpPr>
          <p:nvPr/>
        </p:nvSpPr>
        <p:spPr bwMode="auto">
          <a:xfrm>
            <a:off x="19224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24"/>
          <p:cNvSpPr>
            <a:spLocks noChangeShapeType="1"/>
          </p:cNvSpPr>
          <p:nvPr/>
        </p:nvSpPr>
        <p:spPr bwMode="auto">
          <a:xfrm>
            <a:off x="1998663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Line 25"/>
          <p:cNvSpPr>
            <a:spLocks noChangeShapeType="1"/>
          </p:cNvSpPr>
          <p:nvPr/>
        </p:nvSpPr>
        <p:spPr bwMode="auto">
          <a:xfrm>
            <a:off x="20748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Line 26"/>
          <p:cNvSpPr>
            <a:spLocks noChangeShapeType="1"/>
          </p:cNvSpPr>
          <p:nvPr/>
        </p:nvSpPr>
        <p:spPr bwMode="auto">
          <a:xfrm>
            <a:off x="21510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Line 27"/>
          <p:cNvSpPr>
            <a:spLocks noChangeShapeType="1"/>
          </p:cNvSpPr>
          <p:nvPr/>
        </p:nvSpPr>
        <p:spPr bwMode="auto">
          <a:xfrm>
            <a:off x="22272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28"/>
          <p:cNvSpPr>
            <a:spLocks noChangeShapeType="1"/>
          </p:cNvSpPr>
          <p:nvPr/>
        </p:nvSpPr>
        <p:spPr bwMode="auto">
          <a:xfrm>
            <a:off x="23034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Text Box 31"/>
          <p:cNvSpPr txBox="1">
            <a:spLocks noChangeArrowheads="1"/>
          </p:cNvSpPr>
          <p:nvPr/>
        </p:nvSpPr>
        <p:spPr bwMode="auto">
          <a:xfrm rot="5400000">
            <a:off x="1824831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062" name="Line 32"/>
          <p:cNvSpPr>
            <a:spLocks noChangeShapeType="1"/>
          </p:cNvSpPr>
          <p:nvPr/>
        </p:nvSpPr>
        <p:spPr bwMode="auto">
          <a:xfrm>
            <a:off x="237966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Text Box 146"/>
          <p:cNvSpPr txBox="1">
            <a:spLocks noChangeArrowheads="1"/>
          </p:cNvSpPr>
          <p:nvPr/>
        </p:nvSpPr>
        <p:spPr bwMode="auto">
          <a:xfrm>
            <a:off x="1211263" y="6348413"/>
            <a:ext cx="639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2003</a:t>
            </a:r>
          </a:p>
        </p:txBody>
      </p:sp>
      <p:sp>
        <p:nvSpPr>
          <p:cNvPr id="2064" name="Line 208"/>
          <p:cNvSpPr>
            <a:spLocks noChangeShapeType="1"/>
          </p:cNvSpPr>
          <p:nvPr/>
        </p:nvSpPr>
        <p:spPr bwMode="auto">
          <a:xfrm>
            <a:off x="25415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Line 209"/>
          <p:cNvSpPr>
            <a:spLocks noChangeShapeType="1"/>
          </p:cNvSpPr>
          <p:nvPr/>
        </p:nvSpPr>
        <p:spPr bwMode="auto">
          <a:xfrm>
            <a:off x="26177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210"/>
          <p:cNvSpPr>
            <a:spLocks noChangeShapeType="1"/>
          </p:cNvSpPr>
          <p:nvPr/>
        </p:nvSpPr>
        <p:spPr bwMode="auto">
          <a:xfrm>
            <a:off x="26955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Line 211"/>
          <p:cNvSpPr>
            <a:spLocks noChangeShapeType="1"/>
          </p:cNvSpPr>
          <p:nvPr/>
        </p:nvSpPr>
        <p:spPr bwMode="auto">
          <a:xfrm>
            <a:off x="27717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Line 212"/>
          <p:cNvSpPr>
            <a:spLocks noChangeShapeType="1"/>
          </p:cNvSpPr>
          <p:nvPr/>
        </p:nvSpPr>
        <p:spPr bwMode="auto">
          <a:xfrm>
            <a:off x="28479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Line 213"/>
          <p:cNvSpPr>
            <a:spLocks noChangeShapeType="1"/>
          </p:cNvSpPr>
          <p:nvPr/>
        </p:nvSpPr>
        <p:spPr bwMode="auto">
          <a:xfrm>
            <a:off x="2924175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Line 214"/>
          <p:cNvSpPr>
            <a:spLocks noChangeShapeType="1"/>
          </p:cNvSpPr>
          <p:nvPr/>
        </p:nvSpPr>
        <p:spPr bwMode="auto">
          <a:xfrm>
            <a:off x="30003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1" name="Line 215"/>
          <p:cNvSpPr>
            <a:spLocks noChangeShapeType="1"/>
          </p:cNvSpPr>
          <p:nvPr/>
        </p:nvSpPr>
        <p:spPr bwMode="auto">
          <a:xfrm>
            <a:off x="30765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Line 216"/>
          <p:cNvSpPr>
            <a:spLocks noChangeShapeType="1"/>
          </p:cNvSpPr>
          <p:nvPr/>
        </p:nvSpPr>
        <p:spPr bwMode="auto">
          <a:xfrm>
            <a:off x="31527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3" name="Line 217"/>
          <p:cNvSpPr>
            <a:spLocks noChangeShapeType="1"/>
          </p:cNvSpPr>
          <p:nvPr/>
        </p:nvSpPr>
        <p:spPr bwMode="auto">
          <a:xfrm>
            <a:off x="32289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Text Box 218"/>
          <p:cNvSpPr txBox="1">
            <a:spLocks noChangeArrowheads="1"/>
          </p:cNvSpPr>
          <p:nvPr/>
        </p:nvSpPr>
        <p:spPr bwMode="auto">
          <a:xfrm rot="5400000">
            <a:off x="2750344" y="6269831"/>
            <a:ext cx="365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075" name="Line 219"/>
          <p:cNvSpPr>
            <a:spLocks noChangeShapeType="1"/>
          </p:cNvSpPr>
          <p:nvPr/>
        </p:nvSpPr>
        <p:spPr bwMode="auto">
          <a:xfrm>
            <a:off x="33051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Line 220"/>
          <p:cNvSpPr>
            <a:spLocks noChangeShapeType="1"/>
          </p:cNvSpPr>
          <p:nvPr/>
        </p:nvSpPr>
        <p:spPr bwMode="auto">
          <a:xfrm>
            <a:off x="34639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" name="Line 221"/>
          <p:cNvSpPr>
            <a:spLocks noChangeShapeType="1"/>
          </p:cNvSpPr>
          <p:nvPr/>
        </p:nvSpPr>
        <p:spPr bwMode="auto">
          <a:xfrm>
            <a:off x="354012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" name="Line 222"/>
          <p:cNvSpPr>
            <a:spLocks noChangeShapeType="1"/>
          </p:cNvSpPr>
          <p:nvPr/>
        </p:nvSpPr>
        <p:spPr bwMode="auto">
          <a:xfrm>
            <a:off x="36179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Line 223"/>
          <p:cNvSpPr>
            <a:spLocks noChangeShapeType="1"/>
          </p:cNvSpPr>
          <p:nvPr/>
        </p:nvSpPr>
        <p:spPr bwMode="auto">
          <a:xfrm>
            <a:off x="36941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" name="Line 224"/>
          <p:cNvSpPr>
            <a:spLocks noChangeShapeType="1"/>
          </p:cNvSpPr>
          <p:nvPr/>
        </p:nvSpPr>
        <p:spPr bwMode="auto">
          <a:xfrm>
            <a:off x="37703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" name="Line 225"/>
          <p:cNvSpPr>
            <a:spLocks noChangeShapeType="1"/>
          </p:cNvSpPr>
          <p:nvPr/>
        </p:nvSpPr>
        <p:spPr bwMode="auto">
          <a:xfrm>
            <a:off x="3846513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" name="Line 226"/>
          <p:cNvSpPr>
            <a:spLocks noChangeShapeType="1"/>
          </p:cNvSpPr>
          <p:nvPr/>
        </p:nvSpPr>
        <p:spPr bwMode="auto">
          <a:xfrm>
            <a:off x="39227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" name="Line 227"/>
          <p:cNvSpPr>
            <a:spLocks noChangeShapeType="1"/>
          </p:cNvSpPr>
          <p:nvPr/>
        </p:nvSpPr>
        <p:spPr bwMode="auto">
          <a:xfrm>
            <a:off x="39989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4" name="Line 228"/>
          <p:cNvSpPr>
            <a:spLocks noChangeShapeType="1"/>
          </p:cNvSpPr>
          <p:nvPr/>
        </p:nvSpPr>
        <p:spPr bwMode="auto">
          <a:xfrm>
            <a:off x="40751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5" name="Line 229"/>
          <p:cNvSpPr>
            <a:spLocks noChangeShapeType="1"/>
          </p:cNvSpPr>
          <p:nvPr/>
        </p:nvSpPr>
        <p:spPr bwMode="auto">
          <a:xfrm>
            <a:off x="41513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6" name="Text Box 230"/>
          <p:cNvSpPr txBox="1">
            <a:spLocks noChangeArrowheads="1"/>
          </p:cNvSpPr>
          <p:nvPr/>
        </p:nvSpPr>
        <p:spPr bwMode="auto">
          <a:xfrm rot="5400000">
            <a:off x="3672681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42275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43815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9" name="Line 233"/>
          <p:cNvSpPr>
            <a:spLocks noChangeShapeType="1"/>
          </p:cNvSpPr>
          <p:nvPr/>
        </p:nvSpPr>
        <p:spPr bwMode="auto">
          <a:xfrm>
            <a:off x="44577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0" name="Line 234"/>
          <p:cNvSpPr>
            <a:spLocks noChangeShapeType="1"/>
          </p:cNvSpPr>
          <p:nvPr/>
        </p:nvSpPr>
        <p:spPr bwMode="auto">
          <a:xfrm>
            <a:off x="45354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1" name="Line 235"/>
          <p:cNvSpPr>
            <a:spLocks noChangeShapeType="1"/>
          </p:cNvSpPr>
          <p:nvPr/>
        </p:nvSpPr>
        <p:spPr bwMode="auto">
          <a:xfrm>
            <a:off x="46116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2" name="Line 236"/>
          <p:cNvSpPr>
            <a:spLocks noChangeShapeType="1"/>
          </p:cNvSpPr>
          <p:nvPr/>
        </p:nvSpPr>
        <p:spPr bwMode="auto">
          <a:xfrm>
            <a:off x="46878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3" name="Line 237"/>
          <p:cNvSpPr>
            <a:spLocks noChangeShapeType="1"/>
          </p:cNvSpPr>
          <p:nvPr/>
        </p:nvSpPr>
        <p:spPr bwMode="auto">
          <a:xfrm>
            <a:off x="4764088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4" name="Line 238"/>
          <p:cNvSpPr>
            <a:spLocks noChangeShapeType="1"/>
          </p:cNvSpPr>
          <p:nvPr/>
        </p:nvSpPr>
        <p:spPr bwMode="auto">
          <a:xfrm>
            <a:off x="48402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5" name="Line 239"/>
          <p:cNvSpPr>
            <a:spLocks noChangeShapeType="1"/>
          </p:cNvSpPr>
          <p:nvPr/>
        </p:nvSpPr>
        <p:spPr bwMode="auto">
          <a:xfrm>
            <a:off x="49164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6" name="Line 240"/>
          <p:cNvSpPr>
            <a:spLocks noChangeShapeType="1"/>
          </p:cNvSpPr>
          <p:nvPr/>
        </p:nvSpPr>
        <p:spPr bwMode="auto">
          <a:xfrm>
            <a:off x="49926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7" name="Line 241"/>
          <p:cNvSpPr>
            <a:spLocks noChangeShapeType="1"/>
          </p:cNvSpPr>
          <p:nvPr/>
        </p:nvSpPr>
        <p:spPr bwMode="auto">
          <a:xfrm>
            <a:off x="50688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8" name="Text Box 242"/>
          <p:cNvSpPr txBox="1">
            <a:spLocks noChangeArrowheads="1"/>
          </p:cNvSpPr>
          <p:nvPr/>
        </p:nvSpPr>
        <p:spPr bwMode="auto">
          <a:xfrm rot="5400000">
            <a:off x="4590256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099" name="Line 243"/>
          <p:cNvSpPr>
            <a:spLocks noChangeShapeType="1"/>
          </p:cNvSpPr>
          <p:nvPr/>
        </p:nvSpPr>
        <p:spPr bwMode="auto">
          <a:xfrm>
            <a:off x="51450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0" name="Line 244"/>
          <p:cNvSpPr>
            <a:spLocks noChangeShapeType="1"/>
          </p:cNvSpPr>
          <p:nvPr/>
        </p:nvSpPr>
        <p:spPr bwMode="auto">
          <a:xfrm>
            <a:off x="2462213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1" name="Text Box 245"/>
          <p:cNvSpPr txBox="1">
            <a:spLocks noChangeArrowheads="1"/>
          </p:cNvSpPr>
          <p:nvPr/>
        </p:nvSpPr>
        <p:spPr bwMode="auto">
          <a:xfrm>
            <a:off x="2133600" y="6337300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2004</a:t>
            </a:r>
          </a:p>
        </p:txBody>
      </p:sp>
      <p:sp>
        <p:nvSpPr>
          <p:cNvPr id="2102" name="Line 246"/>
          <p:cNvSpPr>
            <a:spLocks noChangeShapeType="1"/>
          </p:cNvSpPr>
          <p:nvPr/>
        </p:nvSpPr>
        <p:spPr bwMode="auto">
          <a:xfrm>
            <a:off x="3382963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3" name="Text Box 247"/>
          <p:cNvSpPr txBox="1">
            <a:spLocks noChangeArrowheads="1"/>
          </p:cNvSpPr>
          <p:nvPr/>
        </p:nvSpPr>
        <p:spPr bwMode="auto">
          <a:xfrm>
            <a:off x="3054350" y="6337300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2005</a:t>
            </a:r>
          </a:p>
        </p:txBody>
      </p:sp>
      <p:sp>
        <p:nvSpPr>
          <p:cNvPr id="2104" name="Line 248"/>
          <p:cNvSpPr>
            <a:spLocks noChangeShapeType="1"/>
          </p:cNvSpPr>
          <p:nvPr/>
        </p:nvSpPr>
        <p:spPr bwMode="auto">
          <a:xfrm>
            <a:off x="4305300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5" name="Text Box 249"/>
          <p:cNvSpPr txBox="1">
            <a:spLocks noChangeArrowheads="1"/>
          </p:cNvSpPr>
          <p:nvPr/>
        </p:nvSpPr>
        <p:spPr bwMode="auto">
          <a:xfrm>
            <a:off x="3976688" y="6337300"/>
            <a:ext cx="639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2006</a:t>
            </a:r>
          </a:p>
        </p:txBody>
      </p:sp>
      <p:sp>
        <p:nvSpPr>
          <p:cNvPr id="2106" name="Line 250"/>
          <p:cNvSpPr>
            <a:spLocks noChangeShapeType="1"/>
          </p:cNvSpPr>
          <p:nvPr/>
        </p:nvSpPr>
        <p:spPr bwMode="auto">
          <a:xfrm>
            <a:off x="5227638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7" name="Text Box 251"/>
          <p:cNvSpPr txBox="1">
            <a:spLocks noChangeArrowheads="1"/>
          </p:cNvSpPr>
          <p:nvPr/>
        </p:nvSpPr>
        <p:spPr bwMode="auto">
          <a:xfrm>
            <a:off x="4899025" y="6337300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2007</a:t>
            </a:r>
          </a:p>
        </p:txBody>
      </p:sp>
      <p:sp>
        <p:nvSpPr>
          <p:cNvPr id="2108" name="Line 252"/>
          <p:cNvSpPr>
            <a:spLocks noChangeShapeType="1"/>
          </p:cNvSpPr>
          <p:nvPr/>
        </p:nvSpPr>
        <p:spPr bwMode="auto">
          <a:xfrm>
            <a:off x="6148388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" name="Text Box 253"/>
          <p:cNvSpPr txBox="1">
            <a:spLocks noChangeArrowheads="1"/>
          </p:cNvSpPr>
          <p:nvPr/>
        </p:nvSpPr>
        <p:spPr bwMode="auto">
          <a:xfrm>
            <a:off x="5819775" y="6337300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2008</a:t>
            </a:r>
          </a:p>
        </p:txBody>
      </p:sp>
      <p:sp>
        <p:nvSpPr>
          <p:cNvPr id="2110" name="Line 254"/>
          <p:cNvSpPr>
            <a:spLocks noChangeShapeType="1"/>
          </p:cNvSpPr>
          <p:nvPr/>
        </p:nvSpPr>
        <p:spPr bwMode="auto">
          <a:xfrm>
            <a:off x="7070725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1" name="Text Box 255"/>
          <p:cNvSpPr txBox="1">
            <a:spLocks noChangeArrowheads="1"/>
          </p:cNvSpPr>
          <p:nvPr/>
        </p:nvSpPr>
        <p:spPr bwMode="auto">
          <a:xfrm>
            <a:off x="6742113" y="6337300"/>
            <a:ext cx="639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2009</a:t>
            </a:r>
          </a:p>
        </p:txBody>
      </p:sp>
      <p:sp>
        <p:nvSpPr>
          <p:cNvPr id="2112" name="Line 256"/>
          <p:cNvSpPr>
            <a:spLocks noChangeShapeType="1"/>
          </p:cNvSpPr>
          <p:nvPr/>
        </p:nvSpPr>
        <p:spPr bwMode="auto">
          <a:xfrm>
            <a:off x="7991475" y="395288"/>
            <a:ext cx="0" cy="594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3" name="Text Box 257"/>
          <p:cNvSpPr txBox="1">
            <a:spLocks noChangeArrowheads="1"/>
          </p:cNvSpPr>
          <p:nvPr/>
        </p:nvSpPr>
        <p:spPr bwMode="auto">
          <a:xfrm>
            <a:off x="7662863" y="6337300"/>
            <a:ext cx="639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2010</a:t>
            </a:r>
          </a:p>
        </p:txBody>
      </p:sp>
      <p:sp>
        <p:nvSpPr>
          <p:cNvPr id="2114" name="Line 258"/>
          <p:cNvSpPr>
            <a:spLocks noChangeShapeType="1"/>
          </p:cNvSpPr>
          <p:nvPr/>
        </p:nvSpPr>
        <p:spPr bwMode="auto">
          <a:xfrm>
            <a:off x="53070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5" name="Line 259"/>
          <p:cNvSpPr>
            <a:spLocks noChangeShapeType="1"/>
          </p:cNvSpPr>
          <p:nvPr/>
        </p:nvSpPr>
        <p:spPr bwMode="auto">
          <a:xfrm>
            <a:off x="5383213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6" name="Line 260"/>
          <p:cNvSpPr>
            <a:spLocks noChangeShapeType="1"/>
          </p:cNvSpPr>
          <p:nvPr/>
        </p:nvSpPr>
        <p:spPr bwMode="auto">
          <a:xfrm>
            <a:off x="54610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7" name="Line 261"/>
          <p:cNvSpPr>
            <a:spLocks noChangeShapeType="1"/>
          </p:cNvSpPr>
          <p:nvPr/>
        </p:nvSpPr>
        <p:spPr bwMode="auto">
          <a:xfrm>
            <a:off x="55372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8" name="Line 262"/>
          <p:cNvSpPr>
            <a:spLocks noChangeShapeType="1"/>
          </p:cNvSpPr>
          <p:nvPr/>
        </p:nvSpPr>
        <p:spPr bwMode="auto">
          <a:xfrm>
            <a:off x="56134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" name="Line 263"/>
          <p:cNvSpPr>
            <a:spLocks noChangeShapeType="1"/>
          </p:cNvSpPr>
          <p:nvPr/>
        </p:nvSpPr>
        <p:spPr bwMode="auto">
          <a:xfrm>
            <a:off x="5689600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0" name="Line 264"/>
          <p:cNvSpPr>
            <a:spLocks noChangeShapeType="1"/>
          </p:cNvSpPr>
          <p:nvPr/>
        </p:nvSpPr>
        <p:spPr bwMode="auto">
          <a:xfrm>
            <a:off x="57658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1" name="Line 265"/>
          <p:cNvSpPr>
            <a:spLocks noChangeShapeType="1"/>
          </p:cNvSpPr>
          <p:nvPr/>
        </p:nvSpPr>
        <p:spPr bwMode="auto">
          <a:xfrm>
            <a:off x="58420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2" name="Line 266"/>
          <p:cNvSpPr>
            <a:spLocks noChangeShapeType="1"/>
          </p:cNvSpPr>
          <p:nvPr/>
        </p:nvSpPr>
        <p:spPr bwMode="auto">
          <a:xfrm>
            <a:off x="59182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3" name="Line 267"/>
          <p:cNvSpPr>
            <a:spLocks noChangeShapeType="1"/>
          </p:cNvSpPr>
          <p:nvPr/>
        </p:nvSpPr>
        <p:spPr bwMode="auto">
          <a:xfrm>
            <a:off x="59944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4" name="Text Box 268"/>
          <p:cNvSpPr txBox="1">
            <a:spLocks noChangeArrowheads="1"/>
          </p:cNvSpPr>
          <p:nvPr/>
        </p:nvSpPr>
        <p:spPr bwMode="auto">
          <a:xfrm rot="5400000">
            <a:off x="5515769" y="6269831"/>
            <a:ext cx="365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125" name="Line 269"/>
          <p:cNvSpPr>
            <a:spLocks noChangeShapeType="1"/>
          </p:cNvSpPr>
          <p:nvPr/>
        </p:nvSpPr>
        <p:spPr bwMode="auto">
          <a:xfrm>
            <a:off x="60706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6" name="Line 270"/>
          <p:cNvSpPr>
            <a:spLocks noChangeShapeType="1"/>
          </p:cNvSpPr>
          <p:nvPr/>
        </p:nvSpPr>
        <p:spPr bwMode="auto">
          <a:xfrm>
            <a:off x="622935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7" name="Line 271"/>
          <p:cNvSpPr>
            <a:spLocks noChangeShapeType="1"/>
          </p:cNvSpPr>
          <p:nvPr/>
        </p:nvSpPr>
        <p:spPr bwMode="auto">
          <a:xfrm>
            <a:off x="630555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8" name="Line 272"/>
          <p:cNvSpPr>
            <a:spLocks noChangeShapeType="1"/>
          </p:cNvSpPr>
          <p:nvPr/>
        </p:nvSpPr>
        <p:spPr bwMode="auto">
          <a:xfrm>
            <a:off x="63833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9" name="Line 273"/>
          <p:cNvSpPr>
            <a:spLocks noChangeShapeType="1"/>
          </p:cNvSpPr>
          <p:nvPr/>
        </p:nvSpPr>
        <p:spPr bwMode="auto">
          <a:xfrm>
            <a:off x="64595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" name="Line 274"/>
          <p:cNvSpPr>
            <a:spLocks noChangeShapeType="1"/>
          </p:cNvSpPr>
          <p:nvPr/>
        </p:nvSpPr>
        <p:spPr bwMode="auto">
          <a:xfrm>
            <a:off x="65357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1" name="Line 275"/>
          <p:cNvSpPr>
            <a:spLocks noChangeShapeType="1"/>
          </p:cNvSpPr>
          <p:nvPr/>
        </p:nvSpPr>
        <p:spPr bwMode="auto">
          <a:xfrm>
            <a:off x="6611938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2" name="Line 276"/>
          <p:cNvSpPr>
            <a:spLocks noChangeShapeType="1"/>
          </p:cNvSpPr>
          <p:nvPr/>
        </p:nvSpPr>
        <p:spPr bwMode="auto">
          <a:xfrm>
            <a:off x="66881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3" name="Line 277"/>
          <p:cNvSpPr>
            <a:spLocks noChangeShapeType="1"/>
          </p:cNvSpPr>
          <p:nvPr/>
        </p:nvSpPr>
        <p:spPr bwMode="auto">
          <a:xfrm>
            <a:off x="67643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4" name="Line 278"/>
          <p:cNvSpPr>
            <a:spLocks noChangeShapeType="1"/>
          </p:cNvSpPr>
          <p:nvPr/>
        </p:nvSpPr>
        <p:spPr bwMode="auto">
          <a:xfrm>
            <a:off x="68405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5" name="Line 279"/>
          <p:cNvSpPr>
            <a:spLocks noChangeShapeType="1"/>
          </p:cNvSpPr>
          <p:nvPr/>
        </p:nvSpPr>
        <p:spPr bwMode="auto">
          <a:xfrm>
            <a:off x="69167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6" name="Text Box 280"/>
          <p:cNvSpPr txBox="1">
            <a:spLocks noChangeArrowheads="1"/>
          </p:cNvSpPr>
          <p:nvPr/>
        </p:nvSpPr>
        <p:spPr bwMode="auto">
          <a:xfrm rot="5400000">
            <a:off x="6438106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137" name="Line 281"/>
          <p:cNvSpPr>
            <a:spLocks noChangeShapeType="1"/>
          </p:cNvSpPr>
          <p:nvPr/>
        </p:nvSpPr>
        <p:spPr bwMode="auto">
          <a:xfrm>
            <a:off x="699293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8" name="Line 282"/>
          <p:cNvSpPr>
            <a:spLocks noChangeShapeType="1"/>
          </p:cNvSpPr>
          <p:nvPr/>
        </p:nvSpPr>
        <p:spPr bwMode="auto">
          <a:xfrm>
            <a:off x="71501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9" name="Line 283"/>
          <p:cNvSpPr>
            <a:spLocks noChangeShapeType="1"/>
          </p:cNvSpPr>
          <p:nvPr/>
        </p:nvSpPr>
        <p:spPr bwMode="auto">
          <a:xfrm>
            <a:off x="7226300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" name="Line 284"/>
          <p:cNvSpPr>
            <a:spLocks noChangeShapeType="1"/>
          </p:cNvSpPr>
          <p:nvPr/>
        </p:nvSpPr>
        <p:spPr bwMode="auto">
          <a:xfrm>
            <a:off x="73040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1" name="Line 285"/>
          <p:cNvSpPr>
            <a:spLocks noChangeShapeType="1"/>
          </p:cNvSpPr>
          <p:nvPr/>
        </p:nvSpPr>
        <p:spPr bwMode="auto">
          <a:xfrm>
            <a:off x="73802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2" name="Line 286"/>
          <p:cNvSpPr>
            <a:spLocks noChangeShapeType="1"/>
          </p:cNvSpPr>
          <p:nvPr/>
        </p:nvSpPr>
        <p:spPr bwMode="auto">
          <a:xfrm>
            <a:off x="74564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3" name="Line 287"/>
          <p:cNvSpPr>
            <a:spLocks noChangeShapeType="1"/>
          </p:cNvSpPr>
          <p:nvPr/>
        </p:nvSpPr>
        <p:spPr bwMode="auto">
          <a:xfrm>
            <a:off x="7532688" y="549275"/>
            <a:ext cx="0" cy="57134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4" name="Line 288"/>
          <p:cNvSpPr>
            <a:spLocks noChangeShapeType="1"/>
          </p:cNvSpPr>
          <p:nvPr/>
        </p:nvSpPr>
        <p:spPr bwMode="auto">
          <a:xfrm>
            <a:off x="76088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5" name="Line 289"/>
          <p:cNvSpPr>
            <a:spLocks noChangeShapeType="1"/>
          </p:cNvSpPr>
          <p:nvPr/>
        </p:nvSpPr>
        <p:spPr bwMode="auto">
          <a:xfrm>
            <a:off x="76850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6" name="Line 290"/>
          <p:cNvSpPr>
            <a:spLocks noChangeShapeType="1"/>
          </p:cNvSpPr>
          <p:nvPr/>
        </p:nvSpPr>
        <p:spPr bwMode="auto">
          <a:xfrm>
            <a:off x="77612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7" name="Line 291"/>
          <p:cNvSpPr>
            <a:spLocks noChangeShapeType="1"/>
          </p:cNvSpPr>
          <p:nvPr/>
        </p:nvSpPr>
        <p:spPr bwMode="auto">
          <a:xfrm>
            <a:off x="78374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8" name="Text Box 292"/>
          <p:cNvSpPr txBox="1">
            <a:spLocks noChangeArrowheads="1"/>
          </p:cNvSpPr>
          <p:nvPr/>
        </p:nvSpPr>
        <p:spPr bwMode="auto">
          <a:xfrm rot="5400000">
            <a:off x="7358856" y="6269832"/>
            <a:ext cx="3651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/>
              <a:t>July</a:t>
            </a:r>
          </a:p>
        </p:txBody>
      </p:sp>
      <p:sp>
        <p:nvSpPr>
          <p:cNvPr id="2149" name="Line 293"/>
          <p:cNvSpPr>
            <a:spLocks noChangeShapeType="1"/>
          </p:cNvSpPr>
          <p:nvPr/>
        </p:nvSpPr>
        <p:spPr bwMode="auto">
          <a:xfrm>
            <a:off x="7913688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" name="Line 294"/>
          <p:cNvSpPr>
            <a:spLocks noChangeShapeType="1"/>
          </p:cNvSpPr>
          <p:nvPr/>
        </p:nvSpPr>
        <p:spPr bwMode="auto">
          <a:xfrm>
            <a:off x="1462088" y="619442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" name="Line 295"/>
          <p:cNvSpPr>
            <a:spLocks noChangeShapeType="1"/>
          </p:cNvSpPr>
          <p:nvPr/>
        </p:nvSpPr>
        <p:spPr bwMode="auto">
          <a:xfrm>
            <a:off x="1462088" y="62547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" name="Line 296"/>
          <p:cNvSpPr>
            <a:spLocks noChangeShapeType="1"/>
          </p:cNvSpPr>
          <p:nvPr/>
        </p:nvSpPr>
        <p:spPr bwMode="auto">
          <a:xfrm>
            <a:off x="1462088" y="90328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" name="Line 297"/>
          <p:cNvSpPr>
            <a:spLocks noChangeShapeType="1"/>
          </p:cNvSpPr>
          <p:nvPr/>
        </p:nvSpPr>
        <p:spPr bwMode="auto">
          <a:xfrm>
            <a:off x="1462088" y="118110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4" name="Line 298"/>
          <p:cNvSpPr>
            <a:spLocks noChangeShapeType="1"/>
          </p:cNvSpPr>
          <p:nvPr/>
        </p:nvSpPr>
        <p:spPr bwMode="auto">
          <a:xfrm>
            <a:off x="1462088" y="146050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" name="Line 299"/>
          <p:cNvSpPr>
            <a:spLocks noChangeShapeType="1"/>
          </p:cNvSpPr>
          <p:nvPr/>
        </p:nvSpPr>
        <p:spPr bwMode="auto">
          <a:xfrm>
            <a:off x="1462088" y="173831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" name="Line 300"/>
          <p:cNvSpPr>
            <a:spLocks noChangeShapeType="1"/>
          </p:cNvSpPr>
          <p:nvPr/>
        </p:nvSpPr>
        <p:spPr bwMode="auto">
          <a:xfrm>
            <a:off x="1462088" y="201771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7" name="Line 301"/>
          <p:cNvSpPr>
            <a:spLocks noChangeShapeType="1"/>
          </p:cNvSpPr>
          <p:nvPr/>
        </p:nvSpPr>
        <p:spPr bwMode="auto">
          <a:xfrm>
            <a:off x="1462088" y="229552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8" name="Line 302"/>
          <p:cNvSpPr>
            <a:spLocks noChangeShapeType="1"/>
          </p:cNvSpPr>
          <p:nvPr/>
        </p:nvSpPr>
        <p:spPr bwMode="auto">
          <a:xfrm>
            <a:off x="1462088" y="257333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9" name="Line 303"/>
          <p:cNvSpPr>
            <a:spLocks noChangeShapeType="1"/>
          </p:cNvSpPr>
          <p:nvPr/>
        </p:nvSpPr>
        <p:spPr bwMode="auto">
          <a:xfrm>
            <a:off x="1462088" y="285273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" name="Line 304"/>
          <p:cNvSpPr>
            <a:spLocks noChangeShapeType="1"/>
          </p:cNvSpPr>
          <p:nvPr/>
        </p:nvSpPr>
        <p:spPr bwMode="auto">
          <a:xfrm>
            <a:off x="1462088" y="313055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1" name="Line 305"/>
          <p:cNvSpPr>
            <a:spLocks noChangeShapeType="1"/>
          </p:cNvSpPr>
          <p:nvPr/>
        </p:nvSpPr>
        <p:spPr bwMode="auto">
          <a:xfrm>
            <a:off x="1462088" y="340995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2" name="Line 306"/>
          <p:cNvSpPr>
            <a:spLocks noChangeShapeType="1"/>
          </p:cNvSpPr>
          <p:nvPr/>
        </p:nvSpPr>
        <p:spPr bwMode="auto">
          <a:xfrm>
            <a:off x="1462088" y="368776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3" name="Line 307"/>
          <p:cNvSpPr>
            <a:spLocks noChangeShapeType="1"/>
          </p:cNvSpPr>
          <p:nvPr/>
        </p:nvSpPr>
        <p:spPr bwMode="auto">
          <a:xfrm>
            <a:off x="1462088" y="396557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4" name="Line 308"/>
          <p:cNvSpPr>
            <a:spLocks noChangeShapeType="1"/>
          </p:cNvSpPr>
          <p:nvPr/>
        </p:nvSpPr>
        <p:spPr bwMode="auto">
          <a:xfrm>
            <a:off x="1462088" y="424497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5" name="Line 309"/>
          <p:cNvSpPr>
            <a:spLocks noChangeShapeType="1"/>
          </p:cNvSpPr>
          <p:nvPr/>
        </p:nvSpPr>
        <p:spPr bwMode="auto">
          <a:xfrm>
            <a:off x="1462088" y="452278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6" name="Line 310"/>
          <p:cNvSpPr>
            <a:spLocks noChangeShapeType="1"/>
          </p:cNvSpPr>
          <p:nvPr/>
        </p:nvSpPr>
        <p:spPr bwMode="auto">
          <a:xfrm>
            <a:off x="1462088" y="4802188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7" name="Line 311"/>
          <p:cNvSpPr>
            <a:spLocks noChangeShapeType="1"/>
          </p:cNvSpPr>
          <p:nvPr/>
        </p:nvSpPr>
        <p:spPr bwMode="auto">
          <a:xfrm>
            <a:off x="1462088" y="5080000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8" name="Line 312"/>
          <p:cNvSpPr>
            <a:spLocks noChangeShapeType="1"/>
          </p:cNvSpPr>
          <p:nvPr/>
        </p:nvSpPr>
        <p:spPr bwMode="auto">
          <a:xfrm>
            <a:off x="1462088" y="535781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9" name="Line 313"/>
          <p:cNvSpPr>
            <a:spLocks noChangeShapeType="1"/>
          </p:cNvSpPr>
          <p:nvPr/>
        </p:nvSpPr>
        <p:spPr bwMode="auto">
          <a:xfrm>
            <a:off x="1462088" y="5637213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0" name="Line 314"/>
          <p:cNvSpPr>
            <a:spLocks noChangeShapeType="1"/>
          </p:cNvSpPr>
          <p:nvPr/>
        </p:nvSpPr>
        <p:spPr bwMode="auto">
          <a:xfrm>
            <a:off x="1462088" y="5915025"/>
            <a:ext cx="6605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" name="Text Box 315"/>
          <p:cNvSpPr txBox="1">
            <a:spLocks noChangeArrowheads="1"/>
          </p:cNvSpPr>
          <p:nvPr/>
        </p:nvSpPr>
        <p:spPr bwMode="auto">
          <a:xfrm>
            <a:off x="982663" y="604361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372</a:t>
            </a:r>
            <a:endParaRPr lang="en-US" sz="1400" dirty="0"/>
          </a:p>
        </p:txBody>
      </p:sp>
      <p:sp>
        <p:nvSpPr>
          <p:cNvPr id="2172" name="Text Box 316"/>
          <p:cNvSpPr txBox="1">
            <a:spLocks noChangeArrowheads="1"/>
          </p:cNvSpPr>
          <p:nvPr/>
        </p:nvSpPr>
        <p:spPr bwMode="auto">
          <a:xfrm>
            <a:off x="982663" y="548798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374</a:t>
            </a:r>
            <a:endParaRPr lang="en-US" sz="1400" dirty="0"/>
          </a:p>
        </p:txBody>
      </p:sp>
      <p:sp>
        <p:nvSpPr>
          <p:cNvPr id="2173" name="Text Box 317"/>
          <p:cNvSpPr txBox="1">
            <a:spLocks noChangeArrowheads="1"/>
          </p:cNvSpPr>
          <p:nvPr/>
        </p:nvSpPr>
        <p:spPr bwMode="auto">
          <a:xfrm>
            <a:off x="982663" y="576580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373</a:t>
            </a:r>
            <a:endParaRPr lang="en-US" sz="1400" dirty="0"/>
          </a:p>
        </p:txBody>
      </p:sp>
      <p:sp>
        <p:nvSpPr>
          <p:cNvPr id="2174" name="Text Box 318"/>
          <p:cNvSpPr txBox="1">
            <a:spLocks noChangeArrowheads="1"/>
          </p:cNvSpPr>
          <p:nvPr/>
        </p:nvSpPr>
        <p:spPr bwMode="auto">
          <a:xfrm>
            <a:off x="982663" y="520858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375</a:t>
            </a:r>
            <a:endParaRPr lang="en-US" sz="1400" dirty="0"/>
          </a:p>
        </p:txBody>
      </p:sp>
      <p:sp>
        <p:nvSpPr>
          <p:cNvPr id="2175" name="Text Box 319"/>
          <p:cNvSpPr txBox="1">
            <a:spLocks noChangeArrowheads="1"/>
          </p:cNvSpPr>
          <p:nvPr/>
        </p:nvSpPr>
        <p:spPr bwMode="auto">
          <a:xfrm>
            <a:off x="982663" y="465137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377</a:t>
            </a:r>
            <a:endParaRPr lang="en-US" sz="1400" dirty="0"/>
          </a:p>
        </p:txBody>
      </p:sp>
      <p:sp>
        <p:nvSpPr>
          <p:cNvPr id="2176" name="Text Box 320"/>
          <p:cNvSpPr txBox="1">
            <a:spLocks noChangeArrowheads="1"/>
          </p:cNvSpPr>
          <p:nvPr/>
        </p:nvSpPr>
        <p:spPr bwMode="auto">
          <a:xfrm>
            <a:off x="982663" y="298132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383</a:t>
            </a:r>
            <a:endParaRPr lang="en-US" sz="1400" dirty="0"/>
          </a:p>
        </p:txBody>
      </p:sp>
      <p:sp>
        <p:nvSpPr>
          <p:cNvPr id="2177" name="Text Box 321"/>
          <p:cNvSpPr txBox="1">
            <a:spLocks noChangeArrowheads="1"/>
          </p:cNvSpPr>
          <p:nvPr/>
        </p:nvSpPr>
        <p:spPr bwMode="auto">
          <a:xfrm>
            <a:off x="982663" y="131127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389</a:t>
            </a:r>
            <a:endParaRPr lang="en-US" sz="1400" dirty="0"/>
          </a:p>
        </p:txBody>
      </p:sp>
      <p:sp>
        <p:nvSpPr>
          <p:cNvPr id="2178" name="Text Box 322"/>
          <p:cNvSpPr txBox="1">
            <a:spLocks noChangeArrowheads="1"/>
          </p:cNvSpPr>
          <p:nvPr/>
        </p:nvSpPr>
        <p:spPr bwMode="auto">
          <a:xfrm>
            <a:off x="982663" y="1589088"/>
            <a:ext cx="47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388</a:t>
            </a:r>
            <a:endParaRPr lang="en-US" sz="1400" dirty="0"/>
          </a:p>
        </p:txBody>
      </p:sp>
      <p:sp>
        <p:nvSpPr>
          <p:cNvPr id="2179" name="Text Box 323"/>
          <p:cNvSpPr txBox="1">
            <a:spLocks noChangeArrowheads="1"/>
          </p:cNvSpPr>
          <p:nvPr/>
        </p:nvSpPr>
        <p:spPr bwMode="auto">
          <a:xfrm>
            <a:off x="982663" y="186690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387</a:t>
            </a:r>
            <a:endParaRPr lang="en-US" sz="1400" dirty="0"/>
          </a:p>
        </p:txBody>
      </p:sp>
      <p:sp>
        <p:nvSpPr>
          <p:cNvPr id="2180" name="Text Box 324"/>
          <p:cNvSpPr txBox="1">
            <a:spLocks noChangeArrowheads="1"/>
          </p:cNvSpPr>
          <p:nvPr/>
        </p:nvSpPr>
        <p:spPr bwMode="auto">
          <a:xfrm>
            <a:off x="982663" y="214630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386</a:t>
            </a:r>
            <a:endParaRPr lang="en-US" sz="1400" dirty="0"/>
          </a:p>
        </p:txBody>
      </p:sp>
      <p:sp>
        <p:nvSpPr>
          <p:cNvPr id="2181" name="Text Box 325"/>
          <p:cNvSpPr txBox="1">
            <a:spLocks noChangeArrowheads="1"/>
          </p:cNvSpPr>
          <p:nvPr/>
        </p:nvSpPr>
        <p:spPr bwMode="auto">
          <a:xfrm>
            <a:off x="982663" y="242411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385</a:t>
            </a:r>
            <a:endParaRPr lang="en-US" sz="1400" dirty="0"/>
          </a:p>
        </p:txBody>
      </p:sp>
      <p:sp>
        <p:nvSpPr>
          <p:cNvPr id="2182" name="Text Box 326"/>
          <p:cNvSpPr txBox="1">
            <a:spLocks noChangeArrowheads="1"/>
          </p:cNvSpPr>
          <p:nvPr/>
        </p:nvSpPr>
        <p:spPr bwMode="auto">
          <a:xfrm>
            <a:off x="982663" y="270351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384</a:t>
            </a:r>
            <a:endParaRPr lang="en-US" sz="1400" dirty="0"/>
          </a:p>
        </p:txBody>
      </p:sp>
      <p:sp>
        <p:nvSpPr>
          <p:cNvPr id="2183" name="Text Box 327"/>
          <p:cNvSpPr txBox="1">
            <a:spLocks noChangeArrowheads="1"/>
          </p:cNvSpPr>
          <p:nvPr/>
        </p:nvSpPr>
        <p:spPr bwMode="auto">
          <a:xfrm>
            <a:off x="982663" y="353853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381</a:t>
            </a:r>
            <a:endParaRPr lang="en-US" sz="1400" dirty="0"/>
          </a:p>
        </p:txBody>
      </p:sp>
      <p:sp>
        <p:nvSpPr>
          <p:cNvPr id="2184" name="Text Box 328"/>
          <p:cNvSpPr txBox="1">
            <a:spLocks noChangeArrowheads="1"/>
          </p:cNvSpPr>
          <p:nvPr/>
        </p:nvSpPr>
        <p:spPr bwMode="auto">
          <a:xfrm>
            <a:off x="982663" y="381635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380</a:t>
            </a:r>
            <a:endParaRPr lang="en-US" sz="1400" dirty="0"/>
          </a:p>
        </p:txBody>
      </p:sp>
      <p:sp>
        <p:nvSpPr>
          <p:cNvPr id="2185" name="Text Box 329"/>
          <p:cNvSpPr txBox="1">
            <a:spLocks noChangeArrowheads="1"/>
          </p:cNvSpPr>
          <p:nvPr/>
        </p:nvSpPr>
        <p:spPr bwMode="auto">
          <a:xfrm>
            <a:off x="982663" y="47466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392</a:t>
            </a:r>
            <a:endParaRPr lang="en-US" sz="1400" dirty="0"/>
          </a:p>
        </p:txBody>
      </p:sp>
      <p:sp>
        <p:nvSpPr>
          <p:cNvPr id="2186" name="Text Box 331"/>
          <p:cNvSpPr txBox="1">
            <a:spLocks noChangeArrowheads="1"/>
          </p:cNvSpPr>
          <p:nvPr/>
        </p:nvSpPr>
        <p:spPr bwMode="auto">
          <a:xfrm>
            <a:off x="982663" y="4095750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379</a:t>
            </a:r>
            <a:endParaRPr lang="en-US" sz="1400" dirty="0"/>
          </a:p>
        </p:txBody>
      </p:sp>
      <p:sp>
        <p:nvSpPr>
          <p:cNvPr id="2187" name="Text Box 332"/>
          <p:cNvSpPr txBox="1">
            <a:spLocks noChangeArrowheads="1"/>
          </p:cNvSpPr>
          <p:nvPr/>
        </p:nvSpPr>
        <p:spPr bwMode="auto">
          <a:xfrm>
            <a:off x="982663" y="493077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376</a:t>
            </a:r>
            <a:endParaRPr lang="en-US" sz="1400" dirty="0"/>
          </a:p>
        </p:txBody>
      </p:sp>
      <p:sp>
        <p:nvSpPr>
          <p:cNvPr id="2188" name="Text Box 333"/>
          <p:cNvSpPr txBox="1">
            <a:spLocks noChangeArrowheads="1"/>
          </p:cNvSpPr>
          <p:nvPr/>
        </p:nvSpPr>
        <p:spPr bwMode="auto">
          <a:xfrm>
            <a:off x="982663" y="437356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378</a:t>
            </a:r>
            <a:endParaRPr lang="en-US" sz="1400" dirty="0"/>
          </a:p>
        </p:txBody>
      </p:sp>
      <p:sp>
        <p:nvSpPr>
          <p:cNvPr id="2189" name="Text Box 334"/>
          <p:cNvSpPr txBox="1">
            <a:spLocks noChangeArrowheads="1"/>
          </p:cNvSpPr>
          <p:nvPr/>
        </p:nvSpPr>
        <p:spPr bwMode="auto">
          <a:xfrm>
            <a:off x="982663" y="754063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391</a:t>
            </a:r>
            <a:endParaRPr lang="en-US" sz="1400" dirty="0"/>
          </a:p>
        </p:txBody>
      </p:sp>
      <p:sp>
        <p:nvSpPr>
          <p:cNvPr id="2190" name="Text Box 335"/>
          <p:cNvSpPr txBox="1">
            <a:spLocks noChangeArrowheads="1"/>
          </p:cNvSpPr>
          <p:nvPr/>
        </p:nvSpPr>
        <p:spPr bwMode="auto">
          <a:xfrm>
            <a:off x="982663" y="3259138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382</a:t>
            </a:r>
            <a:endParaRPr lang="en-US" sz="1400" dirty="0"/>
          </a:p>
        </p:txBody>
      </p:sp>
      <p:sp>
        <p:nvSpPr>
          <p:cNvPr id="2191" name="Text Box 336"/>
          <p:cNvSpPr txBox="1">
            <a:spLocks noChangeArrowheads="1"/>
          </p:cNvSpPr>
          <p:nvPr/>
        </p:nvSpPr>
        <p:spPr bwMode="auto">
          <a:xfrm>
            <a:off x="982663" y="1031875"/>
            <a:ext cx="482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390</a:t>
            </a:r>
            <a:endParaRPr lang="en-US" sz="1400" dirty="0"/>
          </a:p>
        </p:txBody>
      </p:sp>
      <p:sp>
        <p:nvSpPr>
          <p:cNvPr id="2192" name="Text Box 337"/>
          <p:cNvSpPr txBox="1">
            <a:spLocks noChangeArrowheads="1"/>
          </p:cNvSpPr>
          <p:nvPr/>
        </p:nvSpPr>
        <p:spPr bwMode="auto">
          <a:xfrm rot="-5400000">
            <a:off x="-731837" y="3586162"/>
            <a:ext cx="2757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Concentration (ppm)</a:t>
            </a:r>
          </a:p>
        </p:txBody>
      </p:sp>
      <p:sp>
        <p:nvSpPr>
          <p:cNvPr id="2193" name="Line 338"/>
          <p:cNvSpPr>
            <a:spLocks noChangeShapeType="1"/>
          </p:cNvSpPr>
          <p:nvPr/>
        </p:nvSpPr>
        <p:spPr bwMode="auto">
          <a:xfrm>
            <a:off x="8067675" y="549275"/>
            <a:ext cx="0" cy="571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4" name="Text Box 339"/>
          <p:cNvSpPr txBox="1">
            <a:spLocks noChangeArrowheads="1"/>
          </p:cNvSpPr>
          <p:nvPr/>
        </p:nvSpPr>
        <p:spPr bwMode="auto">
          <a:xfrm>
            <a:off x="1524000" y="0"/>
            <a:ext cx="19399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Group # </a:t>
            </a:r>
            <a:r>
              <a:rPr lang="en-US" dirty="0" smtClean="0"/>
              <a:t>__</a:t>
            </a:r>
            <a:r>
              <a:rPr lang="en-US" u="sng" dirty="0" smtClean="0"/>
              <a:t>29</a:t>
            </a:r>
            <a:r>
              <a:rPr lang="en-US" dirty="0" smtClean="0"/>
              <a:t>__ 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226300" y="1272650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6302375" y="1996316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5461000" y="2139125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075113" y="4776296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3843128" y="4252981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1760538" y="4305863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764338" y="3059774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526213" y="2166645"/>
            <a:ext cx="161925" cy="1587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39875" y="1204089"/>
            <a:ext cx="6451600" cy="43148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 Box 339"/>
          <p:cNvSpPr txBox="1">
            <a:spLocks noChangeArrowheads="1"/>
          </p:cNvSpPr>
          <p:nvPr/>
        </p:nvSpPr>
        <p:spPr bwMode="auto">
          <a:xfrm>
            <a:off x="5461000" y="5516563"/>
            <a:ext cx="234495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Slope = _</a:t>
            </a:r>
            <a:r>
              <a:rPr lang="en-US" u="sng" dirty="0" smtClean="0"/>
              <a:t>2.1</a:t>
            </a:r>
            <a:r>
              <a:rPr lang="en-US" dirty="0" smtClean="0"/>
              <a:t>__ ppm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2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219" y="119070"/>
            <a:ext cx="77041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Sharing your results:</a:t>
            </a:r>
            <a:r>
              <a:rPr lang="en-US" sz="3600" dirty="0" smtClean="0"/>
              <a:t>  </a:t>
            </a:r>
          </a:p>
          <a:p>
            <a:endParaRPr lang="en-US" sz="1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Hopefully you were able to plot your data points ….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 smtClean="0"/>
          </a:p>
          <a:p>
            <a:pPr lvl="1"/>
            <a:endParaRPr lang="en-US" sz="1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Did the data set we plotted look very noisy?</a:t>
            </a:r>
          </a:p>
          <a:p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Any ideas why?</a:t>
            </a:r>
          </a:p>
          <a:p>
            <a:endParaRPr lang="en-US" sz="24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(Incomplete data …)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Let’s look at the data sets a little more closely 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28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3813825"/>
              </p:ext>
            </p:extLst>
          </p:nvPr>
        </p:nvGraphicFramePr>
        <p:xfrm>
          <a:off x="285750" y="514557"/>
          <a:ext cx="8572500" cy="582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79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629</Words>
  <Application>Microsoft Macintosh PowerPoint</Application>
  <PresentationFormat>On-screen Show (4:3)</PresentationFormat>
  <Paragraphs>142</Paragraphs>
  <Slides>14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3_Office Theme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University of Arizona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Noah Fay</dc:creator>
  <cp:lastModifiedBy>Karen Kirk</cp:lastModifiedBy>
  <cp:revision>137</cp:revision>
  <cp:lastPrinted>2011-04-26T18:58:28Z</cp:lastPrinted>
  <dcterms:created xsi:type="dcterms:W3CDTF">2011-06-06T22:00:22Z</dcterms:created>
  <dcterms:modified xsi:type="dcterms:W3CDTF">2011-06-06T22:00:52Z</dcterms:modified>
</cp:coreProperties>
</file>